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2" r:id="rId4"/>
    <p:sldId id="298" r:id="rId5"/>
    <p:sldId id="277" r:id="rId6"/>
    <p:sldId id="283" r:id="rId7"/>
    <p:sldId id="299" r:id="rId8"/>
    <p:sldId id="300" r:id="rId9"/>
    <p:sldId id="294" r:id="rId10"/>
    <p:sldId id="284" r:id="rId11"/>
    <p:sldId id="295" r:id="rId12"/>
    <p:sldId id="296" r:id="rId13"/>
    <p:sldId id="285" r:id="rId14"/>
    <p:sldId id="286" r:id="rId15"/>
    <p:sldId id="297" r:id="rId16"/>
    <p:sldId id="278" r:id="rId17"/>
    <p:sldId id="287" r:id="rId18"/>
    <p:sldId id="301" r:id="rId19"/>
    <p:sldId id="302" r:id="rId20"/>
    <p:sldId id="303" r:id="rId21"/>
    <p:sldId id="304" r:id="rId22"/>
    <p:sldId id="305" r:id="rId23"/>
    <p:sldId id="288" r:id="rId24"/>
    <p:sldId id="279" r:id="rId25"/>
    <p:sldId id="289" r:id="rId26"/>
    <p:sldId id="306" r:id="rId27"/>
    <p:sldId id="307" r:id="rId28"/>
    <p:sldId id="308" r:id="rId29"/>
    <p:sldId id="290" r:id="rId30"/>
    <p:sldId id="280" r:id="rId31"/>
    <p:sldId id="292" r:id="rId32"/>
    <p:sldId id="293" r:id="rId33"/>
    <p:sldId id="281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67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1A2AE-E268-4875-B9A5-30F6EC10F92E}" type="doc">
      <dgm:prSet loTypeId="urn:microsoft.com/office/officeart/2005/8/layout/cycle8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6F696441-EE8F-43E6-B479-9F3873A9DAB2}">
      <dgm:prSet phldrT="[Text]"/>
      <dgm:spPr/>
      <dgm:t>
        <a:bodyPr/>
        <a:lstStyle/>
        <a:p>
          <a:r>
            <a:rPr lang="fr-FR" b="0" dirty="0">
              <a:ln/>
            </a:rPr>
            <a:t>Efficacité</a:t>
          </a:r>
        </a:p>
      </dgm:t>
    </dgm:pt>
    <dgm:pt modelId="{10C42EC7-4FE8-4CE9-A9B0-A54EA92B2599}" type="parTrans" cxnId="{9A500C00-E17C-4F00-9B0D-D687A9CC44F0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F2B626-5854-4738-A61E-67621B379222}" type="sibTrans" cxnId="{9A500C00-E17C-4F00-9B0D-D687A9CC44F0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B0DBEC65-984A-4814-8EC4-96CAAEE4A21A}">
      <dgm:prSet phldrT="[Text]"/>
      <dgm:spPr/>
      <dgm:t>
        <a:bodyPr/>
        <a:lstStyle/>
        <a:p>
          <a:r>
            <a:rPr lang="fr-FR" b="0">
              <a:ln/>
            </a:rPr>
            <a:t>scalabilité</a:t>
          </a:r>
          <a:endParaRPr lang="fr-FR" b="0" dirty="0">
            <a:ln/>
          </a:endParaRPr>
        </a:p>
      </dgm:t>
    </dgm:pt>
    <dgm:pt modelId="{E128D142-8607-4423-84F7-90BFE14B44D1}" type="parTrans" cxnId="{373F8E77-A96A-4C8E-9B38-2B86315013C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23F7C398-2AA4-480E-9091-31E85FE69C1B}" type="sibTrans" cxnId="{373F8E77-A96A-4C8E-9B38-2B86315013C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C52DDBAA-B8B0-4969-ABCA-A38B3FE78292}">
      <dgm:prSet phldrT="[Text]"/>
      <dgm:spPr/>
      <dgm:t>
        <a:bodyPr/>
        <a:lstStyle/>
        <a:p>
          <a:r>
            <a:rPr lang="fr-FR" b="0">
              <a:ln/>
            </a:rPr>
            <a:t>Sécurité</a:t>
          </a:r>
          <a:endParaRPr lang="fr-FR" b="0" dirty="0">
            <a:ln/>
          </a:endParaRPr>
        </a:p>
      </dgm:t>
    </dgm:pt>
    <dgm:pt modelId="{E645E9E6-392B-482E-8E46-2168E3E7D581}" type="par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F1F079F8-B7A5-4924-BAFF-3E74022CF08A}" type="sib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572695B5-EEC9-4F58-A173-69338C0E12E6}">
      <dgm:prSet phldrT="[Text]"/>
      <dgm:spPr/>
      <dgm:t>
        <a:bodyPr/>
        <a:lstStyle/>
        <a:p>
          <a:r>
            <a:rPr lang="fr-FR" b="0">
              <a:ln/>
            </a:rPr>
            <a:t>Fiabilité</a:t>
          </a:r>
          <a:endParaRPr lang="fr-FR" b="0" dirty="0">
            <a:ln/>
          </a:endParaRPr>
        </a:p>
      </dgm:t>
    </dgm:pt>
    <dgm:pt modelId="{4D06C871-0B76-4725-9AF8-667971DFC2D7}" type="par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D0F66970-C9F7-47E5-813E-79255A300C58}" type="sib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B8910C-ADC8-4E81-8AC8-EF343532E7B9}">
      <dgm:prSet phldrT="[Text]"/>
      <dgm:spPr/>
      <dgm:t>
        <a:bodyPr/>
        <a:lstStyle/>
        <a:p>
          <a:r>
            <a:rPr lang="fr-FR" b="0">
              <a:ln/>
            </a:rPr>
            <a:t>Portabilité</a:t>
          </a:r>
          <a:endParaRPr lang="fr-FR" b="0" dirty="0">
            <a:ln/>
          </a:endParaRPr>
        </a:p>
      </dgm:t>
    </dgm:pt>
    <dgm:pt modelId="{B34E97F5-DC63-479E-A4E8-AE6B0A00383C}" type="par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26CB3BD-2D59-483E-8B70-654C0ACC73D0}" type="sib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F5F8BBE-3029-487C-98AD-09E94EA68F1D}">
      <dgm:prSet phldrT="[Text]"/>
      <dgm:spPr/>
      <dgm:t>
        <a:bodyPr/>
        <a:lstStyle/>
        <a:p>
          <a:r>
            <a:rPr lang="fr-FR" b="0">
              <a:ln/>
            </a:rPr>
            <a:t>Evolutivité</a:t>
          </a:r>
          <a:endParaRPr lang="fr-FR" b="0" dirty="0">
            <a:ln/>
          </a:endParaRPr>
        </a:p>
      </dgm:t>
    </dgm:pt>
    <dgm:pt modelId="{B27CA060-3BB3-40ED-A563-45C07E7B786D}" type="par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49042B18-BB0A-4437-8900-51C84CBFA5EB}" type="sib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115217-A882-4CC6-AFF8-7EE3C1A3B8C0}">
      <dgm:prSet phldrT="[Text]"/>
      <dgm:spPr/>
      <dgm:t>
        <a:bodyPr/>
        <a:lstStyle/>
        <a:p>
          <a:r>
            <a:rPr lang="fr-FR" b="0">
              <a:ln/>
            </a:rPr>
            <a:t>Maintenabilité</a:t>
          </a:r>
          <a:endParaRPr lang="fr-FR" b="0" dirty="0">
            <a:ln/>
          </a:endParaRPr>
        </a:p>
      </dgm:t>
    </dgm:pt>
    <dgm:pt modelId="{C35AA5A8-3897-46BD-8BD7-7B6AC3205383}" type="par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3D7E8F03-A342-4582-A4EC-64113C2766AA}" type="sib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383447-6D72-4A19-AEF1-DED3B59BF1D4}" type="pres">
      <dgm:prSet presAssocID="{2021A2AE-E268-4875-B9A5-30F6EC10F92E}" presName="compositeShape" presStyleCnt="0">
        <dgm:presLayoutVars>
          <dgm:chMax val="7"/>
          <dgm:dir/>
          <dgm:resizeHandles val="exact"/>
        </dgm:presLayoutVars>
      </dgm:prSet>
      <dgm:spPr/>
    </dgm:pt>
    <dgm:pt modelId="{689B44CA-BD54-46B5-B9B6-463869243A59}" type="pres">
      <dgm:prSet presAssocID="{2021A2AE-E268-4875-B9A5-30F6EC10F92E}" presName="wedge1" presStyleLbl="node1" presStyleIdx="0" presStyleCnt="7"/>
      <dgm:spPr/>
    </dgm:pt>
    <dgm:pt modelId="{BDE0D0D4-E073-43C5-9E5F-5DE3BCDC3631}" type="pres">
      <dgm:prSet presAssocID="{2021A2AE-E268-4875-B9A5-30F6EC10F92E}" presName="dummy1a" presStyleCnt="0"/>
      <dgm:spPr/>
    </dgm:pt>
    <dgm:pt modelId="{A63C0863-C040-498B-816B-D94FA36F2D29}" type="pres">
      <dgm:prSet presAssocID="{2021A2AE-E268-4875-B9A5-30F6EC10F92E}" presName="dummy1b" presStyleCnt="0"/>
      <dgm:spPr/>
    </dgm:pt>
    <dgm:pt modelId="{29B4D86E-D9B8-4B70-A4DB-D9E85A407155}" type="pres">
      <dgm:prSet presAssocID="{2021A2AE-E268-4875-B9A5-30F6EC10F92E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45AC5DA-59BB-4F7A-8F9E-768B0FFFA45E}" type="pres">
      <dgm:prSet presAssocID="{2021A2AE-E268-4875-B9A5-30F6EC10F92E}" presName="wedge2" presStyleLbl="node1" presStyleIdx="1" presStyleCnt="7"/>
      <dgm:spPr/>
    </dgm:pt>
    <dgm:pt modelId="{054DAF78-858F-41BB-AFC5-49720AA2E267}" type="pres">
      <dgm:prSet presAssocID="{2021A2AE-E268-4875-B9A5-30F6EC10F92E}" presName="dummy2a" presStyleCnt="0"/>
      <dgm:spPr/>
    </dgm:pt>
    <dgm:pt modelId="{A7BEA4A3-64E6-4670-9C69-E1BF3DA0304B}" type="pres">
      <dgm:prSet presAssocID="{2021A2AE-E268-4875-B9A5-30F6EC10F92E}" presName="dummy2b" presStyleCnt="0"/>
      <dgm:spPr/>
    </dgm:pt>
    <dgm:pt modelId="{DBE875D8-E2DD-4CB3-9C3D-3B7A00016101}" type="pres">
      <dgm:prSet presAssocID="{2021A2AE-E268-4875-B9A5-30F6EC10F92E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265735E4-28B4-4BE8-8B59-17BC1DBB8C60}" type="pres">
      <dgm:prSet presAssocID="{2021A2AE-E268-4875-B9A5-30F6EC10F92E}" presName="wedge3" presStyleLbl="node1" presStyleIdx="2" presStyleCnt="7"/>
      <dgm:spPr/>
    </dgm:pt>
    <dgm:pt modelId="{38D5006E-82BF-4071-95D9-93A2932CD529}" type="pres">
      <dgm:prSet presAssocID="{2021A2AE-E268-4875-B9A5-30F6EC10F92E}" presName="dummy3a" presStyleCnt="0"/>
      <dgm:spPr/>
    </dgm:pt>
    <dgm:pt modelId="{0AE537BE-78FE-4F9E-B8A0-548CC47F65B2}" type="pres">
      <dgm:prSet presAssocID="{2021A2AE-E268-4875-B9A5-30F6EC10F92E}" presName="dummy3b" presStyleCnt="0"/>
      <dgm:spPr/>
    </dgm:pt>
    <dgm:pt modelId="{09418FE8-E27D-4AF5-9EB0-7C97320BCE25}" type="pres">
      <dgm:prSet presAssocID="{2021A2AE-E268-4875-B9A5-30F6EC10F92E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7E0D616-D0CA-4E2D-83EB-4B3AA22ABE0D}" type="pres">
      <dgm:prSet presAssocID="{2021A2AE-E268-4875-B9A5-30F6EC10F92E}" presName="wedge4" presStyleLbl="node1" presStyleIdx="3" presStyleCnt="7"/>
      <dgm:spPr/>
    </dgm:pt>
    <dgm:pt modelId="{9426948C-F480-4B1C-9D7A-353E468D04B0}" type="pres">
      <dgm:prSet presAssocID="{2021A2AE-E268-4875-B9A5-30F6EC10F92E}" presName="dummy4a" presStyleCnt="0"/>
      <dgm:spPr/>
    </dgm:pt>
    <dgm:pt modelId="{50BD5A40-B275-46C1-85FF-6AF844889250}" type="pres">
      <dgm:prSet presAssocID="{2021A2AE-E268-4875-B9A5-30F6EC10F92E}" presName="dummy4b" presStyleCnt="0"/>
      <dgm:spPr/>
    </dgm:pt>
    <dgm:pt modelId="{45158E84-F8B0-428E-887A-B44B86FBFA61}" type="pres">
      <dgm:prSet presAssocID="{2021A2AE-E268-4875-B9A5-30F6EC10F92E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9FA7ADD6-8FBB-46E2-8136-CBD9ED6AE6CD}" type="pres">
      <dgm:prSet presAssocID="{2021A2AE-E268-4875-B9A5-30F6EC10F92E}" presName="wedge5" presStyleLbl="node1" presStyleIdx="4" presStyleCnt="7"/>
      <dgm:spPr/>
    </dgm:pt>
    <dgm:pt modelId="{6362278A-83FA-4D4F-8E1D-211D4A65135A}" type="pres">
      <dgm:prSet presAssocID="{2021A2AE-E268-4875-B9A5-30F6EC10F92E}" presName="dummy5a" presStyleCnt="0"/>
      <dgm:spPr/>
    </dgm:pt>
    <dgm:pt modelId="{1087F8A4-0B78-4496-B08F-33BA3792CC36}" type="pres">
      <dgm:prSet presAssocID="{2021A2AE-E268-4875-B9A5-30F6EC10F92E}" presName="dummy5b" presStyleCnt="0"/>
      <dgm:spPr/>
    </dgm:pt>
    <dgm:pt modelId="{FF2AA285-1931-45A1-BB94-C2E79C782565}" type="pres">
      <dgm:prSet presAssocID="{2021A2AE-E268-4875-B9A5-30F6EC10F92E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6CC84AFE-3073-45F6-9548-501285F1E9F5}" type="pres">
      <dgm:prSet presAssocID="{2021A2AE-E268-4875-B9A5-30F6EC10F92E}" presName="wedge6" presStyleLbl="node1" presStyleIdx="5" presStyleCnt="7"/>
      <dgm:spPr/>
    </dgm:pt>
    <dgm:pt modelId="{C581A673-882F-4CEE-A19D-77EFC4B3797D}" type="pres">
      <dgm:prSet presAssocID="{2021A2AE-E268-4875-B9A5-30F6EC10F92E}" presName="dummy6a" presStyleCnt="0"/>
      <dgm:spPr/>
    </dgm:pt>
    <dgm:pt modelId="{E4456AF9-B376-4208-B7DA-C599873A517A}" type="pres">
      <dgm:prSet presAssocID="{2021A2AE-E268-4875-B9A5-30F6EC10F92E}" presName="dummy6b" presStyleCnt="0"/>
      <dgm:spPr/>
    </dgm:pt>
    <dgm:pt modelId="{7581DE02-6791-4694-A315-2B29DE8CC93F}" type="pres">
      <dgm:prSet presAssocID="{2021A2AE-E268-4875-B9A5-30F6EC10F92E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50D01D7D-89DD-4A74-AC70-84DBCDA8742D}" type="pres">
      <dgm:prSet presAssocID="{2021A2AE-E268-4875-B9A5-30F6EC10F92E}" presName="wedge7" presStyleLbl="node1" presStyleIdx="6" presStyleCnt="7"/>
      <dgm:spPr/>
    </dgm:pt>
    <dgm:pt modelId="{4C5E4EB8-BCDF-4800-BDEE-2D642D9C9D53}" type="pres">
      <dgm:prSet presAssocID="{2021A2AE-E268-4875-B9A5-30F6EC10F92E}" presName="dummy7a" presStyleCnt="0"/>
      <dgm:spPr/>
    </dgm:pt>
    <dgm:pt modelId="{F7174301-29B4-4FB7-8793-C9340FB87BC4}" type="pres">
      <dgm:prSet presAssocID="{2021A2AE-E268-4875-B9A5-30F6EC10F92E}" presName="dummy7b" presStyleCnt="0"/>
      <dgm:spPr/>
    </dgm:pt>
    <dgm:pt modelId="{BBB7DBB9-6F65-4D96-BC9B-7EEE0A98BB47}" type="pres">
      <dgm:prSet presAssocID="{2021A2AE-E268-4875-B9A5-30F6EC10F92E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9C54D2DC-D81E-420B-A66A-F45C26D682AC}" type="pres">
      <dgm:prSet presAssocID="{ACF2B626-5854-4738-A61E-67621B379222}" presName="arrowWedge1" presStyleLbl="fgSibTrans2D1" presStyleIdx="0" presStyleCnt="7"/>
      <dgm:spPr/>
    </dgm:pt>
    <dgm:pt modelId="{7F6A768C-F272-4D68-B7A4-215647B8223A}" type="pres">
      <dgm:prSet presAssocID="{23F7C398-2AA4-480E-9091-31E85FE69C1B}" presName="arrowWedge2" presStyleLbl="fgSibTrans2D1" presStyleIdx="1" presStyleCnt="7"/>
      <dgm:spPr/>
    </dgm:pt>
    <dgm:pt modelId="{AA6D3359-8F3A-4EA4-BC02-BB617CE6F011}" type="pres">
      <dgm:prSet presAssocID="{F1F079F8-B7A5-4924-BAFF-3E74022CF08A}" presName="arrowWedge3" presStyleLbl="fgSibTrans2D1" presStyleIdx="2" presStyleCnt="7"/>
      <dgm:spPr/>
    </dgm:pt>
    <dgm:pt modelId="{C9FF162A-6B25-4903-AB8A-D638C498AF8B}" type="pres">
      <dgm:prSet presAssocID="{826CB3BD-2D59-483E-8B70-654C0ACC73D0}" presName="arrowWedge4" presStyleLbl="fgSibTrans2D1" presStyleIdx="3" presStyleCnt="7"/>
      <dgm:spPr/>
    </dgm:pt>
    <dgm:pt modelId="{7B0497F0-D9E1-439D-8D10-D3EB24C21A39}" type="pres">
      <dgm:prSet presAssocID="{49042B18-BB0A-4437-8900-51C84CBFA5EB}" presName="arrowWedge5" presStyleLbl="fgSibTrans2D1" presStyleIdx="4" presStyleCnt="7"/>
      <dgm:spPr/>
    </dgm:pt>
    <dgm:pt modelId="{850ADAFC-C2A3-43C2-8B7B-31CA5675561A}" type="pres">
      <dgm:prSet presAssocID="{3D7E8F03-A342-4582-A4EC-64113C2766AA}" presName="arrowWedge6" presStyleLbl="fgSibTrans2D1" presStyleIdx="5" presStyleCnt="7"/>
      <dgm:spPr/>
    </dgm:pt>
    <dgm:pt modelId="{533BB3F5-6CEF-47FC-80DC-FCE198113C09}" type="pres">
      <dgm:prSet presAssocID="{D0F66970-C9F7-47E5-813E-79255A300C58}" presName="arrowWedge7" presStyleLbl="fgSibTrans2D1" presStyleIdx="6" presStyleCnt="7"/>
      <dgm:spPr/>
    </dgm:pt>
  </dgm:ptLst>
  <dgm:cxnLst>
    <dgm:cxn modelId="{9A500C00-E17C-4F00-9B0D-D687A9CC44F0}" srcId="{2021A2AE-E268-4875-B9A5-30F6EC10F92E}" destId="{6F696441-EE8F-43E6-B479-9F3873A9DAB2}" srcOrd="0" destOrd="0" parTransId="{10C42EC7-4FE8-4CE9-A9B0-A54EA92B2599}" sibTransId="{ACF2B626-5854-4738-A61E-67621B379222}"/>
    <dgm:cxn modelId="{21499100-3F5C-4617-9486-42BAAE716777}" type="presOf" srcId="{8F5F8BBE-3029-487C-98AD-09E94EA68F1D}" destId="{9FA7ADD6-8FBB-46E2-8136-CBD9ED6AE6CD}" srcOrd="0" destOrd="0" presId="urn:microsoft.com/office/officeart/2005/8/layout/cycle8"/>
    <dgm:cxn modelId="{65D3AA0D-ED68-4871-8A9D-E8287CE5E3B3}" type="presOf" srcId="{C52DDBAA-B8B0-4969-ABCA-A38B3FE78292}" destId="{265735E4-28B4-4BE8-8B59-17BC1DBB8C60}" srcOrd="0" destOrd="0" presId="urn:microsoft.com/office/officeart/2005/8/layout/cycle8"/>
    <dgm:cxn modelId="{51CFD328-6FC2-4E1E-A4B7-7C2D56E2F30B}" type="presOf" srcId="{B0DBEC65-984A-4814-8EC4-96CAAEE4A21A}" destId="{DBE875D8-E2DD-4CB3-9C3D-3B7A00016101}" srcOrd="1" destOrd="0" presId="urn:microsoft.com/office/officeart/2005/8/layout/cycle8"/>
    <dgm:cxn modelId="{3EAC022F-0FB8-46A2-B4C1-52AB340B7D42}" type="presOf" srcId="{6F696441-EE8F-43E6-B479-9F3873A9DAB2}" destId="{29B4D86E-D9B8-4B70-A4DB-D9E85A407155}" srcOrd="1" destOrd="0" presId="urn:microsoft.com/office/officeart/2005/8/layout/cycle8"/>
    <dgm:cxn modelId="{71E65439-B0C5-4132-897C-AD4C830F8311}" type="presOf" srcId="{8F5F8BBE-3029-487C-98AD-09E94EA68F1D}" destId="{FF2AA285-1931-45A1-BB94-C2E79C782565}" srcOrd="1" destOrd="0" presId="urn:microsoft.com/office/officeart/2005/8/layout/cycle8"/>
    <dgm:cxn modelId="{5F19335B-7158-4066-9211-5206C52699EA}" type="presOf" srcId="{AC115217-A882-4CC6-AFF8-7EE3C1A3B8C0}" destId="{7581DE02-6791-4694-A315-2B29DE8CC93F}" srcOrd="1" destOrd="0" presId="urn:microsoft.com/office/officeart/2005/8/layout/cycle8"/>
    <dgm:cxn modelId="{B468D042-675F-4031-A85B-B1C3397DB39A}" srcId="{2021A2AE-E268-4875-B9A5-30F6EC10F92E}" destId="{AC115217-A882-4CC6-AFF8-7EE3C1A3B8C0}" srcOrd="5" destOrd="0" parTransId="{C35AA5A8-3897-46BD-8BD7-7B6AC3205383}" sibTransId="{3D7E8F03-A342-4582-A4EC-64113C2766AA}"/>
    <dgm:cxn modelId="{F1106F43-A1C1-458E-9823-203F4860B28C}" type="presOf" srcId="{572695B5-EEC9-4F58-A173-69338C0E12E6}" destId="{BBB7DBB9-6F65-4D96-BC9B-7EEE0A98BB47}" srcOrd="1" destOrd="0" presId="urn:microsoft.com/office/officeart/2005/8/layout/cycle8"/>
    <dgm:cxn modelId="{373F8E77-A96A-4C8E-9B38-2B86315013CA}" srcId="{2021A2AE-E268-4875-B9A5-30F6EC10F92E}" destId="{B0DBEC65-984A-4814-8EC4-96CAAEE4A21A}" srcOrd="1" destOrd="0" parTransId="{E128D142-8607-4423-84F7-90BFE14B44D1}" sibTransId="{23F7C398-2AA4-480E-9091-31E85FE69C1B}"/>
    <dgm:cxn modelId="{49BE7E7A-F906-4539-82DB-5B976DD5C49B}" type="presOf" srcId="{01B8910C-ADC8-4E81-8AC8-EF343532E7B9}" destId="{B7E0D616-D0CA-4E2D-83EB-4B3AA22ABE0D}" srcOrd="0" destOrd="0" presId="urn:microsoft.com/office/officeart/2005/8/layout/cycle8"/>
    <dgm:cxn modelId="{89233A8E-725C-4A63-B90E-1BA5D21C8E9D}" srcId="{2021A2AE-E268-4875-B9A5-30F6EC10F92E}" destId="{C52DDBAA-B8B0-4969-ABCA-A38B3FE78292}" srcOrd="2" destOrd="0" parTransId="{E645E9E6-392B-482E-8E46-2168E3E7D581}" sibTransId="{F1F079F8-B7A5-4924-BAFF-3E74022CF08A}"/>
    <dgm:cxn modelId="{D8890092-67C5-4545-B9B0-9ED233457883}" type="presOf" srcId="{C52DDBAA-B8B0-4969-ABCA-A38B3FE78292}" destId="{09418FE8-E27D-4AF5-9EB0-7C97320BCE25}" srcOrd="1" destOrd="0" presId="urn:microsoft.com/office/officeart/2005/8/layout/cycle8"/>
    <dgm:cxn modelId="{9CF8E69B-8814-41D0-A91C-93FF3BED39D1}" type="presOf" srcId="{6F696441-EE8F-43E6-B479-9F3873A9DAB2}" destId="{689B44CA-BD54-46B5-B9B6-463869243A59}" srcOrd="0" destOrd="0" presId="urn:microsoft.com/office/officeart/2005/8/layout/cycle8"/>
    <dgm:cxn modelId="{1C03CFA8-49BB-4AEC-965A-983C4B5A77F3}" srcId="{2021A2AE-E268-4875-B9A5-30F6EC10F92E}" destId="{01B8910C-ADC8-4E81-8AC8-EF343532E7B9}" srcOrd="3" destOrd="0" parTransId="{B34E97F5-DC63-479E-A4E8-AE6B0A00383C}" sibTransId="{826CB3BD-2D59-483E-8B70-654C0ACC73D0}"/>
    <dgm:cxn modelId="{3B2826BB-D447-4BCA-8CE7-7EFAD9B248BC}" type="presOf" srcId="{AC115217-A882-4CC6-AFF8-7EE3C1A3B8C0}" destId="{6CC84AFE-3073-45F6-9548-501285F1E9F5}" srcOrd="0" destOrd="0" presId="urn:microsoft.com/office/officeart/2005/8/layout/cycle8"/>
    <dgm:cxn modelId="{06D8B4C4-C3D1-45C0-B8EF-E8BA1ABC50D7}" srcId="{2021A2AE-E268-4875-B9A5-30F6EC10F92E}" destId="{8F5F8BBE-3029-487C-98AD-09E94EA68F1D}" srcOrd="4" destOrd="0" parTransId="{B27CA060-3BB3-40ED-A563-45C07E7B786D}" sibTransId="{49042B18-BB0A-4437-8900-51C84CBFA5EB}"/>
    <dgm:cxn modelId="{261E4ACC-581F-4872-9A33-ACFEE32F08D8}" type="presOf" srcId="{2021A2AE-E268-4875-B9A5-30F6EC10F92E}" destId="{01383447-6D72-4A19-AEF1-DED3B59BF1D4}" srcOrd="0" destOrd="0" presId="urn:microsoft.com/office/officeart/2005/8/layout/cycle8"/>
    <dgm:cxn modelId="{7EADD4D5-FC58-43DA-B185-F818DCAA6B3C}" type="presOf" srcId="{572695B5-EEC9-4F58-A173-69338C0E12E6}" destId="{50D01D7D-89DD-4A74-AC70-84DBCDA8742D}" srcOrd="0" destOrd="0" presId="urn:microsoft.com/office/officeart/2005/8/layout/cycle8"/>
    <dgm:cxn modelId="{AD613DE5-59FF-4318-B56D-B41E718B9D00}" type="presOf" srcId="{B0DBEC65-984A-4814-8EC4-96CAAEE4A21A}" destId="{A45AC5DA-59BB-4F7A-8F9E-768B0FFFA45E}" srcOrd="0" destOrd="0" presId="urn:microsoft.com/office/officeart/2005/8/layout/cycle8"/>
    <dgm:cxn modelId="{FB217DF2-1284-4A39-87CB-CFCDB1D86753}" type="presOf" srcId="{01B8910C-ADC8-4E81-8AC8-EF343532E7B9}" destId="{45158E84-F8B0-428E-887A-B44B86FBFA61}" srcOrd="1" destOrd="0" presId="urn:microsoft.com/office/officeart/2005/8/layout/cycle8"/>
    <dgm:cxn modelId="{75D7CBF5-B1EA-4593-9B5B-40553BC0ECB3}" srcId="{2021A2AE-E268-4875-B9A5-30F6EC10F92E}" destId="{572695B5-EEC9-4F58-A173-69338C0E12E6}" srcOrd="6" destOrd="0" parTransId="{4D06C871-0B76-4725-9AF8-667971DFC2D7}" sibTransId="{D0F66970-C9F7-47E5-813E-79255A300C58}"/>
    <dgm:cxn modelId="{AAA0626F-5A28-4E47-9F73-E20C9E2475F0}" type="presParOf" srcId="{01383447-6D72-4A19-AEF1-DED3B59BF1D4}" destId="{689B44CA-BD54-46B5-B9B6-463869243A59}" srcOrd="0" destOrd="0" presId="urn:microsoft.com/office/officeart/2005/8/layout/cycle8"/>
    <dgm:cxn modelId="{F60F4564-D9E0-4743-9D4E-2BE2C25BCA86}" type="presParOf" srcId="{01383447-6D72-4A19-AEF1-DED3B59BF1D4}" destId="{BDE0D0D4-E073-43C5-9E5F-5DE3BCDC3631}" srcOrd="1" destOrd="0" presId="urn:microsoft.com/office/officeart/2005/8/layout/cycle8"/>
    <dgm:cxn modelId="{B5C06BCC-9850-42CB-944E-6221AC40C877}" type="presParOf" srcId="{01383447-6D72-4A19-AEF1-DED3B59BF1D4}" destId="{A63C0863-C040-498B-816B-D94FA36F2D29}" srcOrd="2" destOrd="0" presId="urn:microsoft.com/office/officeart/2005/8/layout/cycle8"/>
    <dgm:cxn modelId="{78D525BA-969C-452A-9DAA-C0C019D886BD}" type="presParOf" srcId="{01383447-6D72-4A19-AEF1-DED3B59BF1D4}" destId="{29B4D86E-D9B8-4B70-A4DB-D9E85A407155}" srcOrd="3" destOrd="0" presId="urn:microsoft.com/office/officeart/2005/8/layout/cycle8"/>
    <dgm:cxn modelId="{4E8CF3D5-BA2D-4D70-BCA2-B509D864ACC9}" type="presParOf" srcId="{01383447-6D72-4A19-AEF1-DED3B59BF1D4}" destId="{A45AC5DA-59BB-4F7A-8F9E-768B0FFFA45E}" srcOrd="4" destOrd="0" presId="urn:microsoft.com/office/officeart/2005/8/layout/cycle8"/>
    <dgm:cxn modelId="{D7839BDF-A12F-4A92-A52D-98F60ED99B29}" type="presParOf" srcId="{01383447-6D72-4A19-AEF1-DED3B59BF1D4}" destId="{054DAF78-858F-41BB-AFC5-49720AA2E267}" srcOrd="5" destOrd="0" presId="urn:microsoft.com/office/officeart/2005/8/layout/cycle8"/>
    <dgm:cxn modelId="{F5BDFF35-C1E1-4A75-A894-7EC9A5268D4B}" type="presParOf" srcId="{01383447-6D72-4A19-AEF1-DED3B59BF1D4}" destId="{A7BEA4A3-64E6-4670-9C69-E1BF3DA0304B}" srcOrd="6" destOrd="0" presId="urn:microsoft.com/office/officeart/2005/8/layout/cycle8"/>
    <dgm:cxn modelId="{7D8269E7-6F80-492D-91F0-F82DD5033083}" type="presParOf" srcId="{01383447-6D72-4A19-AEF1-DED3B59BF1D4}" destId="{DBE875D8-E2DD-4CB3-9C3D-3B7A00016101}" srcOrd="7" destOrd="0" presId="urn:microsoft.com/office/officeart/2005/8/layout/cycle8"/>
    <dgm:cxn modelId="{EE66715A-D4E9-4A09-8FC8-F41D0AB23F18}" type="presParOf" srcId="{01383447-6D72-4A19-AEF1-DED3B59BF1D4}" destId="{265735E4-28B4-4BE8-8B59-17BC1DBB8C60}" srcOrd="8" destOrd="0" presId="urn:microsoft.com/office/officeart/2005/8/layout/cycle8"/>
    <dgm:cxn modelId="{6366DB35-C52D-4137-9A9F-20ED7390F2FC}" type="presParOf" srcId="{01383447-6D72-4A19-AEF1-DED3B59BF1D4}" destId="{38D5006E-82BF-4071-95D9-93A2932CD529}" srcOrd="9" destOrd="0" presId="urn:microsoft.com/office/officeart/2005/8/layout/cycle8"/>
    <dgm:cxn modelId="{B0DFC7F3-0ECA-4A8E-B536-A700BE4C2A9B}" type="presParOf" srcId="{01383447-6D72-4A19-AEF1-DED3B59BF1D4}" destId="{0AE537BE-78FE-4F9E-B8A0-548CC47F65B2}" srcOrd="10" destOrd="0" presId="urn:microsoft.com/office/officeart/2005/8/layout/cycle8"/>
    <dgm:cxn modelId="{9B98B8A6-6E15-4608-8430-5BB4AA79CB00}" type="presParOf" srcId="{01383447-6D72-4A19-AEF1-DED3B59BF1D4}" destId="{09418FE8-E27D-4AF5-9EB0-7C97320BCE25}" srcOrd="11" destOrd="0" presId="urn:microsoft.com/office/officeart/2005/8/layout/cycle8"/>
    <dgm:cxn modelId="{3692A359-415D-4E0A-A773-F865A5BA06BC}" type="presParOf" srcId="{01383447-6D72-4A19-AEF1-DED3B59BF1D4}" destId="{B7E0D616-D0CA-4E2D-83EB-4B3AA22ABE0D}" srcOrd="12" destOrd="0" presId="urn:microsoft.com/office/officeart/2005/8/layout/cycle8"/>
    <dgm:cxn modelId="{44763897-B593-4613-B117-911DB04FCE04}" type="presParOf" srcId="{01383447-6D72-4A19-AEF1-DED3B59BF1D4}" destId="{9426948C-F480-4B1C-9D7A-353E468D04B0}" srcOrd="13" destOrd="0" presId="urn:microsoft.com/office/officeart/2005/8/layout/cycle8"/>
    <dgm:cxn modelId="{9B6CD015-885B-4671-85EF-2EF5B86B8979}" type="presParOf" srcId="{01383447-6D72-4A19-AEF1-DED3B59BF1D4}" destId="{50BD5A40-B275-46C1-85FF-6AF844889250}" srcOrd="14" destOrd="0" presId="urn:microsoft.com/office/officeart/2005/8/layout/cycle8"/>
    <dgm:cxn modelId="{48C10D5F-791E-42B0-80A5-FEFD72A4A767}" type="presParOf" srcId="{01383447-6D72-4A19-AEF1-DED3B59BF1D4}" destId="{45158E84-F8B0-428E-887A-B44B86FBFA61}" srcOrd="15" destOrd="0" presId="urn:microsoft.com/office/officeart/2005/8/layout/cycle8"/>
    <dgm:cxn modelId="{5905855C-773C-45C0-9F37-2A339717BF35}" type="presParOf" srcId="{01383447-6D72-4A19-AEF1-DED3B59BF1D4}" destId="{9FA7ADD6-8FBB-46E2-8136-CBD9ED6AE6CD}" srcOrd="16" destOrd="0" presId="urn:microsoft.com/office/officeart/2005/8/layout/cycle8"/>
    <dgm:cxn modelId="{CA863C8D-DEEF-46CF-9075-881761AF1EA2}" type="presParOf" srcId="{01383447-6D72-4A19-AEF1-DED3B59BF1D4}" destId="{6362278A-83FA-4D4F-8E1D-211D4A65135A}" srcOrd="17" destOrd="0" presId="urn:microsoft.com/office/officeart/2005/8/layout/cycle8"/>
    <dgm:cxn modelId="{6E597101-A8D0-454A-B401-1F7C494ADF98}" type="presParOf" srcId="{01383447-6D72-4A19-AEF1-DED3B59BF1D4}" destId="{1087F8A4-0B78-4496-B08F-33BA3792CC36}" srcOrd="18" destOrd="0" presId="urn:microsoft.com/office/officeart/2005/8/layout/cycle8"/>
    <dgm:cxn modelId="{1E1FFF22-621A-47C9-BE5B-5DD8028F8E18}" type="presParOf" srcId="{01383447-6D72-4A19-AEF1-DED3B59BF1D4}" destId="{FF2AA285-1931-45A1-BB94-C2E79C782565}" srcOrd="19" destOrd="0" presId="urn:microsoft.com/office/officeart/2005/8/layout/cycle8"/>
    <dgm:cxn modelId="{58BEE797-125D-45B6-B239-6FBF505FBA8A}" type="presParOf" srcId="{01383447-6D72-4A19-AEF1-DED3B59BF1D4}" destId="{6CC84AFE-3073-45F6-9548-501285F1E9F5}" srcOrd="20" destOrd="0" presId="urn:microsoft.com/office/officeart/2005/8/layout/cycle8"/>
    <dgm:cxn modelId="{BEEF89CF-A2D4-47DB-8830-86504E15E5FB}" type="presParOf" srcId="{01383447-6D72-4A19-AEF1-DED3B59BF1D4}" destId="{C581A673-882F-4CEE-A19D-77EFC4B3797D}" srcOrd="21" destOrd="0" presId="urn:microsoft.com/office/officeart/2005/8/layout/cycle8"/>
    <dgm:cxn modelId="{32691480-5E23-4CFE-BF9E-0B0180E7F1A0}" type="presParOf" srcId="{01383447-6D72-4A19-AEF1-DED3B59BF1D4}" destId="{E4456AF9-B376-4208-B7DA-C599873A517A}" srcOrd="22" destOrd="0" presId="urn:microsoft.com/office/officeart/2005/8/layout/cycle8"/>
    <dgm:cxn modelId="{D253F132-55B3-4803-B08A-0F912CB13833}" type="presParOf" srcId="{01383447-6D72-4A19-AEF1-DED3B59BF1D4}" destId="{7581DE02-6791-4694-A315-2B29DE8CC93F}" srcOrd="23" destOrd="0" presId="urn:microsoft.com/office/officeart/2005/8/layout/cycle8"/>
    <dgm:cxn modelId="{16C35898-A701-4135-BA9C-39EAF2E960B2}" type="presParOf" srcId="{01383447-6D72-4A19-AEF1-DED3B59BF1D4}" destId="{50D01D7D-89DD-4A74-AC70-84DBCDA8742D}" srcOrd="24" destOrd="0" presId="urn:microsoft.com/office/officeart/2005/8/layout/cycle8"/>
    <dgm:cxn modelId="{120AA826-6B4B-417E-8365-710DAA9D1885}" type="presParOf" srcId="{01383447-6D72-4A19-AEF1-DED3B59BF1D4}" destId="{4C5E4EB8-BCDF-4800-BDEE-2D642D9C9D53}" srcOrd="25" destOrd="0" presId="urn:microsoft.com/office/officeart/2005/8/layout/cycle8"/>
    <dgm:cxn modelId="{609CA788-025B-4C7B-8F8D-6274567783E1}" type="presParOf" srcId="{01383447-6D72-4A19-AEF1-DED3B59BF1D4}" destId="{F7174301-29B4-4FB7-8793-C9340FB87BC4}" srcOrd="26" destOrd="0" presId="urn:microsoft.com/office/officeart/2005/8/layout/cycle8"/>
    <dgm:cxn modelId="{E6B03C96-10C5-42B1-8E80-281FC59A7558}" type="presParOf" srcId="{01383447-6D72-4A19-AEF1-DED3B59BF1D4}" destId="{BBB7DBB9-6F65-4D96-BC9B-7EEE0A98BB47}" srcOrd="27" destOrd="0" presId="urn:microsoft.com/office/officeart/2005/8/layout/cycle8"/>
    <dgm:cxn modelId="{A83EDE95-E100-4895-B068-1AF5D071660B}" type="presParOf" srcId="{01383447-6D72-4A19-AEF1-DED3B59BF1D4}" destId="{9C54D2DC-D81E-420B-A66A-F45C26D682AC}" srcOrd="28" destOrd="0" presId="urn:microsoft.com/office/officeart/2005/8/layout/cycle8"/>
    <dgm:cxn modelId="{2B1283FE-6E25-4CD1-9EFA-5948BD5C75E2}" type="presParOf" srcId="{01383447-6D72-4A19-AEF1-DED3B59BF1D4}" destId="{7F6A768C-F272-4D68-B7A4-215647B8223A}" srcOrd="29" destOrd="0" presId="urn:microsoft.com/office/officeart/2005/8/layout/cycle8"/>
    <dgm:cxn modelId="{11980069-529B-4797-82CD-143F79D306BC}" type="presParOf" srcId="{01383447-6D72-4A19-AEF1-DED3B59BF1D4}" destId="{AA6D3359-8F3A-4EA4-BC02-BB617CE6F011}" srcOrd="30" destOrd="0" presId="urn:microsoft.com/office/officeart/2005/8/layout/cycle8"/>
    <dgm:cxn modelId="{8C9E1964-7EF2-4EB2-9924-7332EFA84ABC}" type="presParOf" srcId="{01383447-6D72-4A19-AEF1-DED3B59BF1D4}" destId="{C9FF162A-6B25-4903-AB8A-D638C498AF8B}" srcOrd="31" destOrd="0" presId="urn:microsoft.com/office/officeart/2005/8/layout/cycle8"/>
    <dgm:cxn modelId="{A5036EA3-22D2-4CAE-A3D8-E79864467CD2}" type="presParOf" srcId="{01383447-6D72-4A19-AEF1-DED3B59BF1D4}" destId="{7B0497F0-D9E1-439D-8D10-D3EB24C21A39}" srcOrd="32" destOrd="0" presId="urn:microsoft.com/office/officeart/2005/8/layout/cycle8"/>
    <dgm:cxn modelId="{5C2330EC-4234-4A49-AAAD-9ECF812FA326}" type="presParOf" srcId="{01383447-6D72-4A19-AEF1-DED3B59BF1D4}" destId="{850ADAFC-C2A3-43C2-8B7B-31CA5675561A}" srcOrd="33" destOrd="0" presId="urn:microsoft.com/office/officeart/2005/8/layout/cycle8"/>
    <dgm:cxn modelId="{3D0636FD-BF27-451E-A068-012FE83B9365}" type="presParOf" srcId="{01383447-6D72-4A19-AEF1-DED3B59BF1D4}" destId="{533BB3F5-6CEF-47FC-80DC-FCE198113C09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B44CA-BD54-46B5-B9B6-463869243A59}">
      <dsp:nvSpPr>
        <dsp:cNvPr id="0" name=""/>
        <dsp:cNvSpPr/>
      </dsp:nvSpPr>
      <dsp:spPr>
        <a:xfrm>
          <a:off x="6243167" y="308568"/>
          <a:ext cx="4249141" cy="4249141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ln/>
            </a:rPr>
            <a:t>Efficacité</a:t>
          </a:r>
        </a:p>
      </dsp:txBody>
      <dsp:txXfrm>
        <a:off x="8475484" y="703131"/>
        <a:ext cx="1011700" cy="809360"/>
      </dsp:txXfrm>
    </dsp:sp>
    <dsp:sp modelId="{A45AC5DA-59BB-4F7A-8F9E-768B0FFFA45E}">
      <dsp:nvSpPr>
        <dsp:cNvPr id="0" name=""/>
        <dsp:cNvSpPr/>
      </dsp:nvSpPr>
      <dsp:spPr>
        <a:xfrm>
          <a:off x="6297798" y="376858"/>
          <a:ext cx="4249141" cy="4249141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scalabilité</a:t>
          </a:r>
          <a:endParaRPr lang="fr-FR" sz="1400" b="0" kern="1200" dirty="0">
            <a:ln/>
          </a:endParaRPr>
        </a:p>
      </dsp:txBody>
      <dsp:txXfrm>
        <a:off x="9183674" y="1917172"/>
        <a:ext cx="1163455" cy="708190"/>
      </dsp:txXfrm>
    </dsp:sp>
    <dsp:sp modelId="{265735E4-28B4-4BE8-8B59-17BC1DBB8C60}">
      <dsp:nvSpPr>
        <dsp:cNvPr id="0" name=""/>
        <dsp:cNvSpPr/>
      </dsp:nvSpPr>
      <dsp:spPr>
        <a:xfrm>
          <a:off x="6278070" y="462852"/>
          <a:ext cx="4249141" cy="4249141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Sécurité</a:t>
          </a:r>
          <a:endParaRPr lang="fr-FR" sz="1400" b="0" kern="1200" dirty="0">
            <a:ln/>
          </a:endParaRPr>
        </a:p>
      </dsp:txBody>
      <dsp:txXfrm>
        <a:off x="9006626" y="2979457"/>
        <a:ext cx="1011700" cy="784067"/>
      </dsp:txXfrm>
    </dsp:sp>
    <dsp:sp modelId="{B7E0D616-D0CA-4E2D-83EB-4B3AA22ABE0D}">
      <dsp:nvSpPr>
        <dsp:cNvPr id="0" name=""/>
        <dsp:cNvSpPr/>
      </dsp:nvSpPr>
      <dsp:spPr>
        <a:xfrm>
          <a:off x="6199158" y="500791"/>
          <a:ext cx="4249141" cy="4249141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Portabilité</a:t>
          </a:r>
          <a:endParaRPr lang="fr-FR" sz="1400" b="0" kern="1200" dirty="0">
            <a:ln/>
          </a:endParaRPr>
        </a:p>
      </dsp:txBody>
      <dsp:txXfrm>
        <a:off x="7830525" y="3839403"/>
        <a:ext cx="986407" cy="708190"/>
      </dsp:txXfrm>
    </dsp:sp>
    <dsp:sp modelId="{9FA7ADD6-8FBB-46E2-8136-CBD9ED6AE6CD}">
      <dsp:nvSpPr>
        <dsp:cNvPr id="0" name=""/>
        <dsp:cNvSpPr/>
      </dsp:nvSpPr>
      <dsp:spPr>
        <a:xfrm>
          <a:off x="6120245" y="462852"/>
          <a:ext cx="4249141" cy="4249141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Evolutivité</a:t>
          </a:r>
          <a:endParaRPr lang="fr-FR" sz="1400" b="0" kern="1200" dirty="0">
            <a:ln/>
          </a:endParaRPr>
        </a:p>
      </dsp:txBody>
      <dsp:txXfrm>
        <a:off x="6629130" y="2979457"/>
        <a:ext cx="1011700" cy="784067"/>
      </dsp:txXfrm>
    </dsp:sp>
    <dsp:sp modelId="{6CC84AFE-3073-45F6-9548-501285F1E9F5}">
      <dsp:nvSpPr>
        <dsp:cNvPr id="0" name=""/>
        <dsp:cNvSpPr/>
      </dsp:nvSpPr>
      <dsp:spPr>
        <a:xfrm>
          <a:off x="6100517" y="376858"/>
          <a:ext cx="4249141" cy="4249141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Maintenabilité</a:t>
          </a:r>
          <a:endParaRPr lang="fr-FR" sz="1400" b="0" kern="1200" dirty="0">
            <a:ln/>
          </a:endParaRPr>
        </a:p>
      </dsp:txBody>
      <dsp:txXfrm>
        <a:off x="6300328" y="1917172"/>
        <a:ext cx="1163455" cy="708190"/>
      </dsp:txXfrm>
    </dsp:sp>
    <dsp:sp modelId="{50D01D7D-89DD-4A74-AC70-84DBCDA8742D}">
      <dsp:nvSpPr>
        <dsp:cNvPr id="0" name=""/>
        <dsp:cNvSpPr/>
      </dsp:nvSpPr>
      <dsp:spPr>
        <a:xfrm>
          <a:off x="6155149" y="308568"/>
          <a:ext cx="4249141" cy="4249141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Fiabilité</a:t>
          </a:r>
          <a:endParaRPr lang="fr-FR" sz="1400" b="0" kern="1200" dirty="0">
            <a:ln/>
          </a:endParaRPr>
        </a:p>
      </dsp:txBody>
      <dsp:txXfrm>
        <a:off x="7160273" y="703131"/>
        <a:ext cx="1011700" cy="809360"/>
      </dsp:txXfrm>
    </dsp:sp>
    <dsp:sp modelId="{9C54D2DC-D81E-420B-A66A-F45C26D682AC}">
      <dsp:nvSpPr>
        <dsp:cNvPr id="0" name=""/>
        <dsp:cNvSpPr/>
      </dsp:nvSpPr>
      <dsp:spPr>
        <a:xfrm>
          <a:off x="5979913" y="45526"/>
          <a:ext cx="4775225" cy="4775225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6A768C-F272-4D68-B7A4-215647B8223A}">
      <dsp:nvSpPr>
        <dsp:cNvPr id="0" name=""/>
        <dsp:cNvSpPr/>
      </dsp:nvSpPr>
      <dsp:spPr>
        <a:xfrm>
          <a:off x="6034888" y="114118"/>
          <a:ext cx="4775225" cy="4775225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A6D3359-8F3A-4EA4-BC02-BB617CE6F011}">
      <dsp:nvSpPr>
        <dsp:cNvPr id="0" name=""/>
        <dsp:cNvSpPr/>
      </dsp:nvSpPr>
      <dsp:spPr>
        <a:xfrm>
          <a:off x="6015090" y="199913"/>
          <a:ext cx="4775225" cy="4775225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FF162A-6B25-4903-AB8A-D638C498AF8B}">
      <dsp:nvSpPr>
        <dsp:cNvPr id="0" name=""/>
        <dsp:cNvSpPr/>
      </dsp:nvSpPr>
      <dsp:spPr>
        <a:xfrm>
          <a:off x="5936116" y="237638"/>
          <a:ext cx="4775225" cy="4775225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0497F0-D9E1-439D-8D10-D3EB24C21A39}">
      <dsp:nvSpPr>
        <dsp:cNvPr id="0" name=""/>
        <dsp:cNvSpPr/>
      </dsp:nvSpPr>
      <dsp:spPr>
        <a:xfrm>
          <a:off x="5857141" y="199913"/>
          <a:ext cx="4775225" cy="4775225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0ADAFC-C2A3-43C2-8B7B-31CA5675561A}">
      <dsp:nvSpPr>
        <dsp:cNvPr id="0" name=""/>
        <dsp:cNvSpPr/>
      </dsp:nvSpPr>
      <dsp:spPr>
        <a:xfrm>
          <a:off x="5837343" y="114118"/>
          <a:ext cx="4775225" cy="4775225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33BB3F5-6CEF-47FC-80DC-FCE198113C09}">
      <dsp:nvSpPr>
        <dsp:cNvPr id="0" name=""/>
        <dsp:cNvSpPr/>
      </dsp:nvSpPr>
      <dsp:spPr>
        <a:xfrm>
          <a:off x="5892318" y="45526"/>
          <a:ext cx="4775225" cy="4775225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8407D1-8422-4A50-AE24-E1CA596329A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86B30-3A11-4381-B198-7BCB0AECBE7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8BD2FBE-5732-4602-AE1A-39923429D06B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C0B7E8E-3FB7-4D02-B587-0EB4BEA7E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2105D7-74C1-4424-9DBF-C46DBD48F7E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979AC-AB7E-427E-843D-D0445005299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ABEDB-00CA-41A9-B752-C078B9E422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66EECDE-8DC4-4B97-9804-F791877281F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60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F2F937-005F-4103-B981-5DB4AF9FF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B858F4-AECF-41DF-B9C2-0A9C63F440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AA794-71A4-4D82-9016-5EC60E8E48A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3569B9-28BE-483A-989E-2EF85BF31FA7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83FB90-B601-4B4F-834F-4EDEA4173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1436F-6DF7-4D91-AD44-71A634C715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75F9B-8304-46CF-850D-80C20F86921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EDBC98-DEC3-472F-9777-DFD4F2B19765}" type="slidenum">
              <a:t>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DB6EE-43B1-40D5-949A-74C8EEF31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9A723-6390-43DC-8299-DF6F72F3D8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C2467-84D7-4B55-960E-F7466586040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B64EF7-8BE1-437F-ABBA-20933E47339C}" type="slidenum">
              <a:t>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3673-EF1E-44BA-A54F-B060DE566F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17B44-921D-4EA5-AEFB-8B066C9100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3F10D-0B3F-4374-85E8-52955111D5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459897-4C76-46C3-A358-364D128EEFC4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CD779-CF0C-40E1-9DC3-3570D4BABB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7E266-C13E-4C57-85D6-1D6F9E55EB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879923-8806-4642-ABBC-9D69C9495061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9737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AEAB-9B0B-4C7F-B606-DF374EECD1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19E18-3428-4D70-873C-9A59C9521EC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ED3F2-4232-4E94-BA1F-01D46FAFAB7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082239-3863-4067-99F9-5721D7871D07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2FAD8-3E29-4248-8A0B-F3A4D38DD6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88E9E-9052-4F27-99BA-9597F9CE86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8480F6D-5F7E-46B1-9ED2-77434FFCF1C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41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236F2-9070-40BB-A1C5-18290F1D75D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18491-56F0-4385-8BC2-59B028EE16C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618B-7D38-4D52-A0C6-1C3968BAB2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D1FA93-0072-4CC7-ADC2-3C2854C7A398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4350B-2AD1-490E-B678-A4E2469FA0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477B5-BBDC-47EB-B76C-4F4CD5527F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93DB00-F552-4AE4-90F7-340776D5C5F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94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4C918CFE-D523-40A0-829B-ED379FDF71F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611203" cy="6858000"/>
          </a:xfrm>
          <a:blipFill>
            <a:blip r:embed="rId2"/>
            <a:tile/>
          </a:blipFill>
        </p:spPr>
        <p:txBody>
          <a:bodyPr anchor="ctr" anchorCtr="1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68965454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E9B1-9614-4CEF-BC94-EB0DB057625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FEC2-D40E-474C-AC05-D39EE704124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7CBA0-A351-4AE2-A64B-C63D8349A54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E6F666-5299-433E-8344-80B4A35C538D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E0A5-6A3F-4F7E-A753-2C94E42E95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CBAB0-0AC3-4627-BEBD-F28B2E2FFF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FD1205-F757-451B-AB36-0D3ECBFEBA3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93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853-40A9-4E90-A2DD-EE8318DB1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86BAE-9549-4283-8020-7F054A8447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13D02-A6DA-402A-8EC8-9CF7742356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960ABF-3051-44CC-B56E-7DA960D37D34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7B041-A752-4CA4-A47E-C00D9DA66E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CBD8-456C-4DC7-9339-249C68EA86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D370A0-903C-484E-AA4F-AFF495C7B40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69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8E73-6713-4B63-909E-E6D4DD7792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F4CC-2C34-4CBB-9918-22237C205C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6EC4D-4823-4FDD-926F-08C33E1E06D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AE4A3-3CF0-4959-BDB1-0E70001076E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5EA607-4B35-417A-866D-3B1CB04A9900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DDA72-4E5F-4325-BF66-1BDDCBEC6D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32165-55B3-4665-91E3-56685E70A9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5F7CD3-8966-4103-A7C3-844E65705B7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18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1A04-A429-49E7-819C-8566E6C46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6E09C-F9EB-46BC-8B82-F3B68A5FC2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C71B6-ACE4-43CC-A106-F333BAD6AEE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4B934-EBDF-4DA8-BC24-022D0E2B336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9BF6E-E6F7-4DB9-9981-B5FB351E268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6253BB-2357-487F-974E-3DE253F86D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61C761-0CA8-4788-A3A0-A3084A42B19E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B2A821-31A2-4D10-99B3-C10C0538E1A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646D1-9124-48BD-8D47-63AA367AA6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93628-F6EA-40FB-8512-55A7430045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77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E02F-B968-4310-8470-DDC5DE22B6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41B37-E295-4047-8977-79B13E94ED9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57AA22-D04B-4D8C-89AC-0B5B05138408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4C3EB-79C5-41A9-A89A-B451DF9C2E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EEC5-BB65-4DA3-A67E-8A41C03478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265AB7-389F-4539-BADA-8C552D63B2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74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3787A-7B9A-4C24-B46C-BEE4D81B05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65BC8C-458E-4819-96D0-0FA867816387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AC901-0ACD-4973-A948-D5AE7E1077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A780-A65A-46AB-8A26-0FA69E80F0F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0F588C-5962-406B-BC62-BB1E999E1A3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3627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371C-63F9-44BF-BE26-201256CD4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21EC-7A5D-48C4-A2A2-85A0E76C147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3F74E-A024-446E-9724-4EBA46759B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612C1-AD91-423F-9875-27D5809EF1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BF635B-0452-43FC-A1AB-DB9A96E072D7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01102-6C93-48E5-8073-6D947D316A4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F2AF2-F3DB-4233-B289-68D4D91E071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74A7DF-4669-4DA3-96FA-924DEF47A4D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28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62A3-C93B-4EE9-B6EE-462A53CB0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3421-6DA7-4004-A64B-230AA22D142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46FDD-07B5-4545-991F-323644FFE1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BF331-E2F5-4DF5-88DB-E171505506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F4D154-C10A-4B07-9C20-0BCB81FFAE92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5482B-9F9F-4300-8F31-C03D10FF49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7BCA6-5AEA-42A7-B4C5-E5D950FDA1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16A98B-C2AB-46D3-ADA9-701C138027B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31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C1543-6EA5-4CB8-80DA-7F36C879C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22810-A365-487E-B41C-E4FC366A4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E86B-2FEE-4478-B6D4-8C6327099B7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28871D1-D7D6-4C69-9561-730A35550697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C8684-7DDD-4C9F-AAFB-4AE9E4EE2F0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586AA-2EF4-4979-80AF-CCE2A9E084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4469A5C-7B4F-4F7D-99DE-8254AA99E928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21.png"/><Relationship Id="rId2" Type="http://schemas.openxmlformats.org/officeDocument/2006/relationships/image" Target="../media/image51.jp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6686-563B-47A3-BB5E-A7E764FA754F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43989-AB55-4C3D-B71E-EC334F8AD0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F3E902-CD1E-4958-B470-FAD9B6A6D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w="9528" cap="flat">
            <a:solidFill>
              <a:srgbClr val="4472C4"/>
            </a:solidFill>
            <a:prstDash val="solid"/>
            <a:miter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3CFD104C-DB9E-4E6E-AA03-88CBA24DFA89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79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5A25D7F3-D6F0-44FE-9F56-08FDD41B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29" y="687811"/>
            <a:ext cx="1721001" cy="1078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B03B5ADB-0170-4738-84BF-F41109EBB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602" y="261061"/>
            <a:ext cx="3066897" cy="22678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6">
            <a:extLst>
              <a:ext uri="{FF2B5EF4-FFF2-40B4-BE49-F238E27FC236}">
                <a16:creationId xmlns:a16="http://schemas.microsoft.com/office/drawing/2014/main" id="{F0742EDB-9203-4597-885D-FD9B3E50B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29" y="4614629"/>
            <a:ext cx="1297332" cy="1470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F4FE3648-33DE-403B-86DF-740B418BB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119" y="4529891"/>
            <a:ext cx="1319863" cy="16399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16">
            <a:extLst>
              <a:ext uri="{FF2B5EF4-FFF2-40B4-BE49-F238E27FC236}">
                <a16:creationId xmlns:a16="http://schemas.microsoft.com/office/drawing/2014/main" id="{85A0C1EC-EE88-4500-9C09-DA0D54515380}"/>
              </a:ext>
            </a:extLst>
          </p:cNvPr>
          <p:cNvSpPr/>
          <p:nvPr/>
        </p:nvSpPr>
        <p:spPr>
          <a:xfrm>
            <a:off x="1110374" y="1993968"/>
            <a:ext cx="9971257" cy="175432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Contribution à la réalisation de la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plateform</a:t>
            </a: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</a:t>
            </a:r>
            <a:r>
              <a:rPr lang="fr-FR" sz="54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Prospektor</a:t>
            </a:r>
            <a:endParaRPr lang="en-US" sz="5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B8504728-0049-46A6-A77F-047DA7FC00E2}"/>
              </a:ext>
            </a:extLst>
          </p:cNvPr>
          <p:cNvSpPr/>
          <p:nvPr/>
        </p:nvSpPr>
        <p:spPr>
          <a:xfrm>
            <a:off x="3624617" y="576364"/>
            <a:ext cx="4942761" cy="120033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Soutenance 	: Projet de fin d’étude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Diplôme	: Ingénieur D’ETAT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Filière		: Génie Informatique</a:t>
            </a: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046F2990-6439-4BE0-9985-F03980262782}"/>
              </a:ext>
            </a:extLst>
          </p:cNvPr>
          <p:cNvSpPr/>
          <p:nvPr/>
        </p:nvSpPr>
        <p:spPr>
          <a:xfrm>
            <a:off x="3001243" y="3984168"/>
            <a:ext cx="6189518" cy="267765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Présente par 	: ELBAGHAZAOUI Bahaa Eddine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Jury	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Président	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Rapporteur	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Encadrant	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Parrain:	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D1F54EEA-5A01-4505-BB07-78FA2F197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891FC83F-04F7-42EE-8905-59FA7FE1F54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D3640D-3DDD-4E5F-8ED4-76B339EEA5DB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E2295F-198B-4B2F-BDBC-8A5019F0A2B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17787391-4ED6-4E97-A966-146EFEBE5C0F}"/>
              </a:ext>
            </a:extLst>
          </p:cNvPr>
          <p:cNvSpPr txBox="1"/>
          <p:nvPr/>
        </p:nvSpPr>
        <p:spPr>
          <a:xfrm>
            <a:off x="94484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Foration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AFEB47B6-5780-4844-A05E-74B07FDDEC3D}"/>
              </a:ext>
            </a:extLst>
          </p:cNvPr>
          <p:cNvSpPr txBox="1"/>
          <p:nvPr/>
        </p:nvSpPr>
        <p:spPr>
          <a:xfrm>
            <a:off x="380116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Sautage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26ECE468-F571-44BB-AC45-69678723167C}"/>
              </a:ext>
            </a:extLst>
          </p:cNvPr>
          <p:cNvSpPr txBox="1"/>
          <p:nvPr/>
        </p:nvSpPr>
        <p:spPr>
          <a:xfrm>
            <a:off x="6491929" y="5288432"/>
            <a:ext cx="194310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Décapage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FDC0019A-AD75-44B6-9E0C-83AD5732F668}"/>
              </a:ext>
            </a:extLst>
          </p:cNvPr>
          <p:cNvSpPr txBox="1"/>
          <p:nvPr/>
        </p:nvSpPr>
        <p:spPr>
          <a:xfrm>
            <a:off x="9260320" y="5288432"/>
            <a:ext cx="212662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Défruitage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11" name="Picture 21">
            <a:extLst>
              <a:ext uri="{FF2B5EF4-FFF2-40B4-BE49-F238E27FC236}">
                <a16:creationId xmlns:a16="http://schemas.microsoft.com/office/drawing/2014/main" id="{4105C201-88EE-46AA-A1A5-A180950F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08" y="3632188"/>
            <a:ext cx="1945239" cy="14913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3">
            <a:extLst>
              <a:ext uri="{FF2B5EF4-FFF2-40B4-BE49-F238E27FC236}">
                <a16:creationId xmlns:a16="http://schemas.microsoft.com/office/drawing/2014/main" id="{561CCD7B-8768-4FEC-A9DD-8CD2B4690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372" y="3662620"/>
            <a:ext cx="1905554" cy="146092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5">
            <a:extLst>
              <a:ext uri="{FF2B5EF4-FFF2-40B4-BE49-F238E27FC236}">
                <a16:creationId xmlns:a16="http://schemas.microsoft.com/office/drawing/2014/main" id="{178089DC-631E-4076-81D3-AB024FA20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359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7">
            <a:extLst>
              <a:ext uri="{FF2B5EF4-FFF2-40B4-BE49-F238E27FC236}">
                <a16:creationId xmlns:a16="http://schemas.microsoft.com/office/drawing/2014/main" id="{91A48CA9-4455-46C8-AED3-476A6EE26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0320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31">
            <a:extLst>
              <a:ext uri="{FF2B5EF4-FFF2-40B4-BE49-F238E27FC236}">
                <a16:creationId xmlns:a16="http://schemas.microsoft.com/office/drawing/2014/main" id="{82C955A6-F3AB-467B-86CC-FF1BD146B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839" y="4138876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35">
            <a:extLst>
              <a:ext uri="{FF2B5EF4-FFF2-40B4-BE49-F238E27FC236}">
                <a16:creationId xmlns:a16="http://schemas.microsoft.com/office/drawing/2014/main" id="{56AA2350-A171-43ED-B298-CB3FC85DB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093" y="4138876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TextBox 38">
            <a:extLst>
              <a:ext uri="{FF2B5EF4-FFF2-40B4-BE49-F238E27FC236}">
                <a16:creationId xmlns:a16="http://schemas.microsoft.com/office/drawing/2014/main" id="{3C8539E6-1379-4907-9289-41C96681A6DF}"/>
              </a:ext>
            </a:extLst>
          </p:cNvPr>
          <p:cNvSpPr txBox="1"/>
          <p:nvPr/>
        </p:nvSpPr>
        <p:spPr>
          <a:xfrm>
            <a:off x="2747689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8" name="TextBox 39">
            <a:extLst>
              <a:ext uri="{FF2B5EF4-FFF2-40B4-BE49-F238E27FC236}">
                <a16:creationId xmlns:a16="http://schemas.microsoft.com/office/drawing/2014/main" id="{02B0D032-5DD4-499A-BBEC-92E9C85FC809}"/>
              </a:ext>
            </a:extLst>
          </p:cNvPr>
          <p:cNvSpPr txBox="1"/>
          <p:nvPr/>
        </p:nvSpPr>
        <p:spPr>
          <a:xfrm>
            <a:off x="7085063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Exploitant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7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FB4E4EED-0306-41DC-BEE0-73DC51DA9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D4149362-1FCC-475E-94A2-3ED6F80C3091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A6F2FE-2A1A-48C4-AF96-251802CBCA73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72657E0-02E0-4A2B-9679-ACD23403D8C2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78627-5478-4CA5-8216-DE8C501308D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CFE957AA-1300-4E57-8FAB-82C293380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63" y="2546585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A621A43E-95E0-4325-85A7-EC2895EE3D13}"/>
              </a:ext>
            </a:extLst>
          </p:cNvPr>
          <p:cNvSpPr txBox="1"/>
          <p:nvPr/>
        </p:nvSpPr>
        <p:spPr>
          <a:xfrm>
            <a:off x="622313" y="4373575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prospecteurs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6932E2E-9EAF-4B9D-BBE2-3C56F95235D2}"/>
              </a:ext>
            </a:extLst>
          </p:cNvPr>
          <p:cNvSpPr txBox="1"/>
          <p:nvPr/>
        </p:nvSpPr>
        <p:spPr>
          <a:xfrm>
            <a:off x="3746497" y="2662403"/>
            <a:ext cx="8066059" cy="22510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la qualité du phosphate est conforme. 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le phosphate a été complètement exploité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Communiquer facilement avec les exploitants de la mine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Mesurer et suivre les anomalies remonté lors de sa tournée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A7CA6518-7AB2-4AD6-9876-0C1403B7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09C8C6AA-87B6-45EA-962B-AD9673B11324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9C8310-242A-4C75-BEC9-AADED4911815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1209D1-59BD-4178-AFA0-1B5FE0478C6F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6E486-147F-4656-AD80-D5EF53814FAB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4C0A28B4-19F1-4664-9F9F-E093249BCA1E}"/>
              </a:ext>
            </a:extLst>
          </p:cNvPr>
          <p:cNvSpPr txBox="1"/>
          <p:nvPr/>
        </p:nvSpPr>
        <p:spPr>
          <a:xfrm>
            <a:off x="622313" y="4373575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exploitants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DD833A29-0A40-4EB9-8BB9-79366AAFC1F4}"/>
              </a:ext>
            </a:extLst>
          </p:cNvPr>
          <p:cNvSpPr txBox="1"/>
          <p:nvPr/>
        </p:nvSpPr>
        <p:spPr>
          <a:xfrm>
            <a:off x="3746497" y="2662403"/>
            <a:ext cx="8122039" cy="39130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Répétition des consignes et anomalies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Aucun moyen de suivi des anomalies remontées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Disponibilité de l’Exploitant sur chantier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Moyens de communications limités entre le prospecteur et l’exploitant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 téléphone ne capte pas </a:t>
            </a:r>
            <a:r>
              <a:rPr lang="fr-FR" sz="24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tou</a:t>
            </a: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jours dans les mines </a:t>
            </a:r>
            <a:br>
              <a:rPr lang="fr-FR" sz="2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uFillTx/>
                <a:latin typeface="Calibri"/>
              </a:rPr>
            </a:br>
            <a:endParaRPr lang="fr-FR" sz="2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CE844EB-3114-406A-A3FA-316EABDD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19" y="2367482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7" grpId="1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9F5CE102-9188-46C4-8793-55115832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27D778EC-57D6-4D72-97EC-7721DF73B5A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A67C83A-152B-462B-8BB1-3FD31A0AD98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637489-325D-4021-8B80-D622266239E9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1.3 :  Conduite du projet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26235-8A62-42D5-AC6A-CCB7F4BE1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963" y="3399455"/>
            <a:ext cx="1907173" cy="19071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2503FB9B-8F26-4B8E-BAD4-70C058E9D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408" y="3023509"/>
            <a:ext cx="1911635" cy="19116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8B469F12-4340-44F5-842A-1DCC524D7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520" y="1015642"/>
            <a:ext cx="1968483" cy="19116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CB0E7F82-1911-48FB-AB29-24AD4221B585}"/>
              </a:ext>
            </a:extLst>
          </p:cNvPr>
          <p:cNvSpPr txBox="1"/>
          <p:nvPr/>
        </p:nvSpPr>
        <p:spPr>
          <a:xfrm>
            <a:off x="4860520" y="2933093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Product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Owner</a:t>
            </a:r>
            <a:endParaRPr lang="fr-FR" sz="1800" i="0" u="none" strike="noStrike" kern="120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57834EEB-6E31-4527-98EF-2132E0A603A1}"/>
              </a:ext>
            </a:extLst>
          </p:cNvPr>
          <p:cNvSpPr txBox="1"/>
          <p:nvPr/>
        </p:nvSpPr>
        <p:spPr>
          <a:xfrm>
            <a:off x="3254870" y="4935446"/>
            <a:ext cx="191163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Scrum</a:t>
            </a:r>
            <a:b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</a:br>
            <a: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Master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47238F91-C8B5-4118-9175-D16E5270F1FF}"/>
              </a:ext>
            </a:extLst>
          </p:cNvPr>
          <p:cNvSpPr txBox="1"/>
          <p:nvPr/>
        </p:nvSpPr>
        <p:spPr>
          <a:xfrm>
            <a:off x="6579510" y="5312444"/>
            <a:ext cx="190717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Developpeurs</a:t>
            </a:r>
            <a:endParaRPr lang="fr-FR" sz="1800" i="0" u="none" strike="noStrike" kern="120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AC73DE37-F771-4759-AE8E-C687BEC66479}"/>
              </a:ext>
            </a:extLst>
          </p:cNvPr>
          <p:cNvSpPr txBox="1"/>
          <p:nvPr/>
        </p:nvSpPr>
        <p:spPr>
          <a:xfrm>
            <a:off x="6979148" y="1509793"/>
            <a:ext cx="2565641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Définir le produit répondant aux attentes des clients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1A16D45-A481-4116-A1C3-CAC85047DB96}"/>
              </a:ext>
            </a:extLst>
          </p:cNvPr>
          <p:cNvSpPr txBox="1"/>
          <p:nvPr/>
        </p:nvSpPr>
        <p:spPr>
          <a:xfrm>
            <a:off x="424418" y="3577791"/>
            <a:ext cx="25656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Faciliter les échanges et l’amélioration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68725956-6F6D-4B87-B0B0-1FB8565D34EE}"/>
              </a:ext>
            </a:extLst>
          </p:cNvPr>
          <p:cNvSpPr txBox="1"/>
          <p:nvPr/>
        </p:nvSpPr>
        <p:spPr>
          <a:xfrm>
            <a:off x="6250271" y="5861669"/>
            <a:ext cx="25656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Réaliser le meilleur produit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6B7E076D-43AD-4416-A4EA-2095A1EFF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E0365C81-C8CC-484A-AE89-C591C10BC0C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4F3FC0-1EC8-45D8-A23A-A3B00D221BCA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F8225E9-8DE8-41D0-BCEE-262171B7CD1F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1.4 :  Méthodologie de travail</a:t>
            </a:r>
          </a:p>
        </p:txBody>
      </p:sp>
      <p:grpSp>
        <p:nvGrpSpPr>
          <p:cNvPr id="6" name="Group 23">
            <a:extLst>
              <a:ext uri="{FF2B5EF4-FFF2-40B4-BE49-F238E27FC236}">
                <a16:creationId xmlns:a16="http://schemas.microsoft.com/office/drawing/2014/main" id="{1D09872B-183D-4F2F-89B0-854EFBFCE8B1}"/>
              </a:ext>
            </a:extLst>
          </p:cNvPr>
          <p:cNvGrpSpPr/>
          <p:nvPr/>
        </p:nvGrpSpPr>
        <p:grpSpPr>
          <a:xfrm>
            <a:off x="715015" y="2851794"/>
            <a:ext cx="1662690" cy="1662690"/>
            <a:chOff x="715015" y="2851794"/>
            <a:chExt cx="1662690" cy="1662690"/>
          </a:xfrm>
        </p:grpSpPr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2D06F940-F2D1-4554-96AA-2D68A356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015" y="28517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0E045277-1B75-4A85-A9B8-5BBF55B8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408" y="3004197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A166A790-FBFE-4ABA-9A05-4E756293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812" y="3156600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A559B42C-BD44-4AC4-8DC9-0B446B45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2215" y="33089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" name="Picture 12">
            <a:extLst>
              <a:ext uri="{FF2B5EF4-FFF2-40B4-BE49-F238E27FC236}">
                <a16:creationId xmlns:a16="http://schemas.microsoft.com/office/drawing/2014/main" id="{E155419B-80A0-4C2B-916E-BDF55446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80" y="3148078"/>
            <a:ext cx="1205490" cy="120549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2" name="Group 28">
            <a:extLst>
              <a:ext uri="{FF2B5EF4-FFF2-40B4-BE49-F238E27FC236}">
                <a16:creationId xmlns:a16="http://schemas.microsoft.com/office/drawing/2014/main" id="{EDD4DF8A-2F2A-46EC-9C3F-E0DDA21F7DBA}"/>
              </a:ext>
            </a:extLst>
          </p:cNvPr>
          <p:cNvGrpSpPr/>
          <p:nvPr/>
        </p:nvGrpSpPr>
        <p:grpSpPr>
          <a:xfrm>
            <a:off x="5567589" y="2377997"/>
            <a:ext cx="2745650" cy="2745650"/>
            <a:chOff x="5567589" y="2377997"/>
            <a:chExt cx="2745650" cy="2745650"/>
          </a:xfrm>
        </p:grpSpPr>
        <p:pic>
          <p:nvPicPr>
            <p:cNvPr id="13" name="Picture 27">
              <a:extLst>
                <a:ext uri="{FF2B5EF4-FFF2-40B4-BE49-F238E27FC236}">
                  <a16:creationId xmlns:a16="http://schemas.microsoft.com/office/drawing/2014/main" id="{5F2FA461-3C0E-474D-9899-27DE33061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589" y="2377997"/>
              <a:ext cx="2745650" cy="274565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DD922174-B785-4167-A572-15159C647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6767" y="2959656"/>
              <a:ext cx="1446964" cy="1446964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5" name="TextBox 17">
            <a:extLst>
              <a:ext uri="{FF2B5EF4-FFF2-40B4-BE49-F238E27FC236}">
                <a16:creationId xmlns:a16="http://schemas.microsoft.com/office/drawing/2014/main" id="{C369C555-E0E8-4293-A73C-6838FA1290AE}"/>
              </a:ext>
            </a:extLst>
          </p:cNvPr>
          <p:cNvSpPr txBox="1"/>
          <p:nvPr/>
        </p:nvSpPr>
        <p:spPr>
          <a:xfrm>
            <a:off x="715015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Product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991C2590-893A-40FA-A7CE-71387562DFA2}"/>
              </a:ext>
            </a:extLst>
          </p:cNvPr>
          <p:cNvSpPr txBox="1"/>
          <p:nvPr/>
        </p:nvSpPr>
        <p:spPr>
          <a:xfrm>
            <a:off x="3181983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D339B94A-B5C0-404B-8B1B-759B626BD08C}"/>
              </a:ext>
            </a:extLst>
          </p:cNvPr>
          <p:cNvSpPr txBox="1"/>
          <p:nvPr/>
        </p:nvSpPr>
        <p:spPr>
          <a:xfrm>
            <a:off x="5900449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1 Semaine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4A94BE9-78C6-4730-8902-CA7FBD716B8F}"/>
              </a:ext>
            </a:extLst>
          </p:cNvPr>
          <p:cNvSpPr txBox="1"/>
          <p:nvPr/>
        </p:nvSpPr>
        <p:spPr>
          <a:xfrm>
            <a:off x="8618914" y="1911013"/>
            <a:ext cx="196848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Features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grpSp>
        <p:nvGrpSpPr>
          <p:cNvPr id="19" name="Group 31">
            <a:extLst>
              <a:ext uri="{FF2B5EF4-FFF2-40B4-BE49-F238E27FC236}">
                <a16:creationId xmlns:a16="http://schemas.microsoft.com/office/drawing/2014/main" id="{9C3FE31F-7B59-4625-8594-7E0B9222C0B0}"/>
              </a:ext>
            </a:extLst>
          </p:cNvPr>
          <p:cNvGrpSpPr/>
          <p:nvPr/>
        </p:nvGrpSpPr>
        <p:grpSpPr>
          <a:xfrm>
            <a:off x="8962418" y="2959656"/>
            <a:ext cx="1622694" cy="1622694"/>
            <a:chOff x="8962418" y="2959656"/>
            <a:chExt cx="1622694" cy="1622694"/>
          </a:xfrm>
        </p:grpSpPr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2FA51E0B-B67B-408D-B191-8252A0110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62418" y="2959656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1" name="Picture 29">
              <a:extLst>
                <a:ext uri="{FF2B5EF4-FFF2-40B4-BE49-F238E27FC236}">
                  <a16:creationId xmlns:a16="http://schemas.microsoft.com/office/drawing/2014/main" id="{97280F5D-0677-42CA-B5EA-C215F0104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4812" y="3112059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2" name="Picture 30">
              <a:extLst>
                <a:ext uri="{FF2B5EF4-FFF2-40B4-BE49-F238E27FC236}">
                  <a16:creationId xmlns:a16="http://schemas.microsoft.com/office/drawing/2014/main" id="{DA2D1BC2-8F3B-4E51-AEFB-3FD65D5FE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7215" y="3264453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135A04BA-A059-41EF-A685-0D73F2B26BB9}"/>
              </a:ext>
            </a:extLst>
          </p:cNvPr>
          <p:cNvSpPr txBox="1"/>
          <p:nvPr/>
        </p:nvSpPr>
        <p:spPr>
          <a:xfrm>
            <a:off x="3968404" y="5698431"/>
            <a:ext cx="319837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Agile / Scrum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23" grpId="0"/>
      <p:bldP spid="2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04D5B7B4-41EA-4C3E-A175-68D9D475A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506B738C-0AEB-4705-AA6A-A815FCF145A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EA7BD0-A6EC-4FB5-831C-30F913C3EAB2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C8BDAF1-1B0C-49FA-B5F7-E730C93B80B0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1.4 :  Méthodologie de travail</a:t>
            </a:r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65B80ED4-E7A4-443C-9F73-0F1E16ECDA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735"/>
          <a:stretch>
            <a:fillRect/>
          </a:stretch>
        </p:blipFill>
        <p:spPr>
          <a:xfrm>
            <a:off x="1591805" y="5061441"/>
            <a:ext cx="2912382" cy="9715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oup 25">
            <a:extLst>
              <a:ext uri="{FF2B5EF4-FFF2-40B4-BE49-F238E27FC236}">
                <a16:creationId xmlns:a16="http://schemas.microsoft.com/office/drawing/2014/main" id="{BFF83864-7145-4472-BF55-AC4135F239E6}"/>
              </a:ext>
            </a:extLst>
          </p:cNvPr>
          <p:cNvGrpSpPr/>
          <p:nvPr/>
        </p:nvGrpSpPr>
        <p:grpSpPr>
          <a:xfrm>
            <a:off x="7464484" y="1518507"/>
            <a:ext cx="3359003" cy="971604"/>
            <a:chOff x="7464484" y="1518507"/>
            <a:chExt cx="3359003" cy="971604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ED4E404D-96F2-46F9-9CCB-20CE28CC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4484" y="1518507"/>
              <a:ext cx="971604" cy="97160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5703AB39-89C0-4341-835A-77F4BBB6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3412"/>
            <a:stretch>
              <a:fillRect/>
            </a:stretch>
          </p:blipFill>
          <p:spPr>
            <a:xfrm>
              <a:off x="8733434" y="1592418"/>
              <a:ext cx="2090053" cy="8976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0" name="Picture 24">
            <a:extLst>
              <a:ext uri="{FF2B5EF4-FFF2-40B4-BE49-F238E27FC236}">
                <a16:creationId xmlns:a16="http://schemas.microsoft.com/office/drawing/2014/main" id="{35DE0B4C-16D6-4FE1-BEF5-2DB6E3C3A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3" y="3277657"/>
            <a:ext cx="6096003" cy="35675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32">
            <a:extLst>
              <a:ext uri="{FF2B5EF4-FFF2-40B4-BE49-F238E27FC236}">
                <a16:creationId xmlns:a16="http://schemas.microsoft.com/office/drawing/2014/main" id="{3D34977F-E55F-4728-8544-AB2BAD7DC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35743"/>
            <a:ext cx="6095984" cy="38108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77D238-BC8B-47F4-9379-E77F1F44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EC0B34D7-3071-44C6-A846-0F943616152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2BE9C-0C1E-4D30-AE23-A178DF038D86}"/>
              </a:ext>
            </a:extLst>
          </p:cNvPr>
          <p:cNvSpPr txBox="1"/>
          <p:nvPr/>
        </p:nvSpPr>
        <p:spPr>
          <a:xfrm>
            <a:off x="5687366" y="1482041"/>
            <a:ext cx="5590230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uFillTx/>
                <a:latin typeface="Calibri Light"/>
              </a:rPr>
              <a:t>02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uFillTx/>
                <a:latin typeface="Calibri Light"/>
              </a:rPr>
              <a:t>Analyse et spécification des besoins</a:t>
            </a: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C55A11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9E6A7AFC-2ED6-45CE-9B36-260F79FC62FD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C55A11"/>
            </a:solidFill>
            <a:prstDash val="solid"/>
            <a:miter/>
          </a:ln>
        </p:spPr>
      </p:cxnSp>
      <p:pic>
        <p:nvPicPr>
          <p:cNvPr id="6" name="Picture 16">
            <a:extLst>
              <a:ext uri="{FF2B5EF4-FFF2-40B4-BE49-F238E27FC236}">
                <a16:creationId xmlns:a16="http://schemas.microsoft.com/office/drawing/2014/main" id="{22A930BD-C2C2-4BBC-AA34-BD7C7090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12" y="3023353"/>
            <a:ext cx="4822179" cy="340256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A4C2F075-A568-4B0D-9852-D74C113A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87" y="2604013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CDDE5B8D-B2F9-4680-B727-B4607B8D7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018" y="2604013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E0B5B0-B3CC-4F3D-8B97-6A05F9642A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8896344" y="2604013"/>
            <a:ext cx="1762125" cy="2004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F151-EFCC-4F2C-A6BF-E0968B465427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Identification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des acteurs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6C320-79C0-4B9D-B365-87FF99671B8D}"/>
              </a:ext>
            </a:extLst>
          </p:cNvPr>
          <p:cNvSpPr txBox="1"/>
          <p:nvPr/>
        </p:nvSpPr>
        <p:spPr>
          <a:xfrm>
            <a:off x="914444" y="4750120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5B342-6749-4233-A29C-64EB827551B7}"/>
              </a:ext>
            </a:extLst>
          </p:cNvPr>
          <p:cNvSpPr txBox="1"/>
          <p:nvPr/>
        </p:nvSpPr>
        <p:spPr>
          <a:xfrm>
            <a:off x="8667707" y="4750118"/>
            <a:ext cx="2752767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Administrateur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BB6589-38CE-472F-A8A6-A4EC52E2F5B2}"/>
              </a:ext>
            </a:extLst>
          </p:cNvPr>
          <p:cNvSpPr txBox="1"/>
          <p:nvPr/>
        </p:nvSpPr>
        <p:spPr>
          <a:xfrm>
            <a:off x="4543514" y="4750119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Exploitant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/>
      <p:bldP spid="10" grpId="1"/>
      <p:bldP spid="11" grpId="0"/>
      <p:bldP spid="11" grpId="1"/>
      <p:bldP spid="14" grpId="0"/>
      <p:bldP spid="14" grpId="1"/>
      <p:bldP spid="15" grpId="0"/>
      <p:bldP spid="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5EF5A-F71B-489F-8111-FDF9F5E43064}"/>
              </a:ext>
            </a:extLst>
          </p:cNvPr>
          <p:cNvSpPr txBox="1"/>
          <p:nvPr/>
        </p:nvSpPr>
        <p:spPr>
          <a:xfrm>
            <a:off x="2178424" y="2426292"/>
            <a:ext cx="96953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Créer des anomalies lors de leur exploitation.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Ajouter des attachements aux anomalies qui a crée.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Suivre et consulter les anomalies qui a créer.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Consulter la liste des attachements liées par anomalies.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Notifier les exploitants au cas d’un dérangement fatal </a:t>
            </a:r>
            <a:br>
              <a:rPr lang="fr-FR" dirty="0"/>
            </a:br>
            <a:endParaRPr lang="fr-FR" dirty="0"/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34D9076D-DC28-43E1-BF66-7BEEBDF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30" y="2713860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292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8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5EF5A-F71B-489F-8111-FDF9F5E43064}"/>
              </a:ext>
            </a:extLst>
          </p:cNvPr>
          <p:cNvSpPr txBox="1"/>
          <p:nvPr/>
        </p:nvSpPr>
        <p:spPr>
          <a:xfrm>
            <a:off x="2178424" y="2426292"/>
            <a:ext cx="96953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suivre et consulter les anomalies par étape, date &amp; criticité.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consulter les attachements liées par anomalies.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 Ajouter des attachements aux anomalies qui ne sont pas encore résolu.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Faire des interventions au cas d’une perturbation </a:t>
            </a:r>
            <a:br>
              <a:rPr lang="fr-FR" sz="3200" dirty="0"/>
            </a:br>
            <a:endParaRPr lang="fr-FR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A1980A3-2735-4FF9-9456-A074DA96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0" y="3085238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88546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8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5">
            <a:extLst>
              <a:ext uri="{FF2B5EF4-FFF2-40B4-BE49-F238E27FC236}">
                <a16:creationId xmlns:a16="http://schemas.microsoft.com/office/drawing/2014/main" id="{DBEF3934-C6A1-41B3-981F-A41DA00FD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096C741B-E440-4A67-908E-1CB375C9D67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48">
            <a:extLst>
              <a:ext uri="{FF2B5EF4-FFF2-40B4-BE49-F238E27FC236}">
                <a16:creationId xmlns:a16="http://schemas.microsoft.com/office/drawing/2014/main" id="{76A767B7-7E10-45A3-9F59-50F8D620A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571" y="716898"/>
            <a:ext cx="4470922" cy="447092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5EF5A-F71B-489F-8111-FDF9F5E43064}"/>
              </a:ext>
            </a:extLst>
          </p:cNvPr>
          <p:cNvSpPr txBox="1"/>
          <p:nvPr/>
        </p:nvSpPr>
        <p:spPr>
          <a:xfrm>
            <a:off x="2178414" y="1854133"/>
            <a:ext cx="96953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Gérer :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Prospecteurs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Exploitants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Géolocalisation (Mine, Zone, Tranchée, Sortie)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Machines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 Consulter :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Tournées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Chantiers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Erreurs </a:t>
            </a:r>
            <a:br>
              <a:rPr lang="fr-FR" sz="3200" dirty="0"/>
            </a:br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E87D15-5788-42FB-AF02-0C9252E65D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416289" y="2844601"/>
            <a:ext cx="1762125" cy="20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8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non fonctionnels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F809F7A-26F6-4BAB-B042-83EDC1BF9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522206"/>
              </p:ext>
            </p:extLst>
          </p:nvPr>
        </p:nvGraphicFramePr>
        <p:xfrm>
          <a:off x="-2460811" y="1651580"/>
          <a:ext cx="16647458" cy="5058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943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Graphic spid="6" grpId="0">
        <p:bldAsOne/>
      </p:bldGraphic>
      <p:bldGraphic spid="6" grpId="1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Diagramme des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cas d’utilisation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F11A1-BB5F-4C11-B3A6-5BE74E507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71" y="2139390"/>
            <a:ext cx="4435224" cy="2034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E83376-ABC5-4483-9F08-D38C8F7A8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72" y="4394819"/>
            <a:ext cx="4435224" cy="16232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B323A4-2F3F-46AC-B35D-2A4F5968F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0" y="2139390"/>
            <a:ext cx="4214225" cy="38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DC4056-3DF8-481C-9AB3-FAB6AC9E5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CAF8C1EF-BEA7-49D1-9806-22B1DFDB7007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2CB103-5831-408C-89FA-D0CF411EC204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FB7BC9-1126-4449-801E-0421F8F598F6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2.2 : Planning du projet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286852-9947-41ED-B872-302B1BC01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0" y="1137289"/>
            <a:ext cx="7926956" cy="4935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31EE7-3A6A-4752-AB10-4C61CCD442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3"/>
          <a:stretch/>
        </p:blipFill>
        <p:spPr>
          <a:xfrm>
            <a:off x="2495796" y="1438836"/>
            <a:ext cx="9404851" cy="4935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41BC0897-1E2A-446D-A2B7-BA15A95B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AF9CCBC3-2326-430D-BD57-3F980661C3C1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BE43F-1C27-4FB4-B58F-D9B6640C5EE7}"/>
              </a:ext>
            </a:extLst>
          </p:cNvPr>
          <p:cNvSpPr txBox="1"/>
          <p:nvPr/>
        </p:nvSpPr>
        <p:spPr>
          <a:xfrm>
            <a:off x="7124703" y="1482041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03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Conception </a:t>
            </a: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génerale</a:t>
            </a: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 du </a:t>
            </a: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projet</a:t>
            </a:r>
            <a:endParaRPr lang="en-US" sz="4400" b="0" i="0" u="none" strike="noStrike" kern="1200" cap="none" spc="0" baseline="0" dirty="0">
              <a:ln>
                <a:solidFill>
                  <a:schemeClr val="tx1"/>
                </a:solidFill>
              </a:ln>
              <a:solidFill>
                <a:srgbClr val="00B050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006A2AC2-E239-4E9F-B616-45279ADECBC3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00B050"/>
            </a:solidFill>
            <a:prstDash val="solid"/>
            <a:miter/>
          </a:ln>
        </p:spPr>
      </p:cxnSp>
      <p:pic>
        <p:nvPicPr>
          <p:cNvPr id="6" name="Picture 8">
            <a:extLst>
              <a:ext uri="{FF2B5EF4-FFF2-40B4-BE49-F238E27FC236}">
                <a16:creationId xmlns:a16="http://schemas.microsoft.com/office/drawing/2014/main" id="{6CE57EAB-3EBD-45CB-B5F5-664B244E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10" y="2062420"/>
            <a:ext cx="2595560" cy="3429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B5669E-9172-42A0-8418-D0EAC7B0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F2696C4-6BC2-4819-9E5E-2B9FBC661D8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455F84-1A61-4216-BD19-47F8F626863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9BDF4B-E765-464F-B5AA-1203C9AFC6A7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3.1 :  Conception générale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B6B3B6-EF14-46D0-9E91-0870EABD1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18" y="1210123"/>
            <a:ext cx="6444753" cy="52734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6797C0-AA8A-4C32-A035-61B5387CB72E}"/>
              </a:ext>
            </a:extLst>
          </p:cNvPr>
          <p:cNvSpPr/>
          <p:nvPr/>
        </p:nvSpPr>
        <p:spPr>
          <a:xfrm>
            <a:off x="28600" y="2136338"/>
            <a:ext cx="43361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globale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du </a:t>
            </a:r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système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10E265-AC52-4FCF-9FFE-A89F0F6AE233}"/>
              </a:ext>
            </a:extLst>
          </p:cNvPr>
          <p:cNvSpPr/>
          <p:nvPr/>
        </p:nvSpPr>
        <p:spPr>
          <a:xfrm>
            <a:off x="4393300" y="1571238"/>
            <a:ext cx="2317388" cy="22188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BackOffice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F8133-57B6-4B7A-AFB1-08D4743D9AAC}"/>
              </a:ext>
            </a:extLst>
          </p:cNvPr>
          <p:cNvSpPr/>
          <p:nvPr/>
        </p:nvSpPr>
        <p:spPr>
          <a:xfrm>
            <a:off x="4393300" y="3903628"/>
            <a:ext cx="2317388" cy="22188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FrontOffice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F277CE-2D99-4916-8071-06C31A969862}"/>
              </a:ext>
            </a:extLst>
          </p:cNvPr>
          <p:cNvSpPr/>
          <p:nvPr/>
        </p:nvSpPr>
        <p:spPr>
          <a:xfrm>
            <a:off x="7798701" y="1062318"/>
            <a:ext cx="3751464" cy="556708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spc="50" dirty="0" err="1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BackEnd</a:t>
            </a:r>
            <a:endParaRPr lang="fr-FR" sz="32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8" grpId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B5669E-9172-42A0-8418-D0EAC7B0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F2696C4-6BC2-4819-9E5E-2B9FBC661D8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455F84-1A61-4216-BD19-47F8F626863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9BDF4B-E765-464F-B5AA-1203C9AFC6A7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3.1 :  Conception générale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CD4BDC-46F4-479F-BEA6-7C3146851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83" y="2182793"/>
            <a:ext cx="10265030" cy="40999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F10A6A-BE9A-4E06-BE50-7E07568A7810}"/>
              </a:ext>
            </a:extLst>
          </p:cNvPr>
          <p:cNvSpPr/>
          <p:nvPr/>
        </p:nvSpPr>
        <p:spPr>
          <a:xfrm>
            <a:off x="446561" y="961171"/>
            <a:ext cx="109968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Applicative</a:t>
            </a:r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/ </a:t>
            </a:r>
            <a:r>
              <a:rPr lang="en-US" sz="36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BackEnd</a:t>
            </a:r>
            <a:endParaRPr 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580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B5669E-9172-42A0-8418-D0EAC7B0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F2696C4-6BC2-4819-9E5E-2B9FBC661D8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455F84-1A61-4216-BD19-47F8F626863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9BDF4B-E765-464F-B5AA-1203C9AFC6A7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3.1 :  Conception générale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4AC071-ECA6-4E27-B842-89F707ECF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412" y="1559858"/>
            <a:ext cx="6051176" cy="45383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C2C9B45-311B-4560-97F9-029330D15741}"/>
              </a:ext>
            </a:extLst>
          </p:cNvPr>
          <p:cNvSpPr/>
          <p:nvPr/>
        </p:nvSpPr>
        <p:spPr>
          <a:xfrm>
            <a:off x="446561" y="961171"/>
            <a:ext cx="109968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Applicative</a:t>
            </a:r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/ BackOffice</a:t>
            </a:r>
          </a:p>
        </p:txBody>
      </p:sp>
    </p:spTree>
    <p:extLst>
      <p:ext uri="{BB962C8B-B14F-4D97-AF65-F5344CB8AC3E}">
        <p14:creationId xmlns:p14="http://schemas.microsoft.com/office/powerpoint/2010/main" val="154513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B5669E-9172-42A0-8418-D0EAC7B0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F2696C4-6BC2-4819-9E5E-2B9FBC661D8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455F84-1A61-4216-BD19-47F8F626863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9BDF4B-E765-464F-B5AA-1203C9AFC6A7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3.1 :  Conception générale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D3C94A-1BE2-4067-9FD3-7DAD204C0A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7"/>
          <a:stretch/>
        </p:blipFill>
        <p:spPr>
          <a:xfrm>
            <a:off x="2892985" y="1896036"/>
            <a:ext cx="6104038" cy="44033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FAC837-E04E-4468-A951-71575896C69B}"/>
              </a:ext>
            </a:extLst>
          </p:cNvPr>
          <p:cNvSpPr/>
          <p:nvPr/>
        </p:nvSpPr>
        <p:spPr>
          <a:xfrm>
            <a:off x="446561" y="961171"/>
            <a:ext cx="109968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Applicative</a:t>
            </a:r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/ </a:t>
            </a:r>
            <a:r>
              <a:rPr lang="en-US" sz="36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FrontOffice</a:t>
            </a:r>
            <a:endParaRPr 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398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DECBC36-CF91-4FBD-9F84-7EF8412E8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AA7AEB99-E236-4FB5-A573-C0997F5334EC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B1E58D-3BFD-4222-B5FC-9178878DB551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C05FBB-F605-44AB-A361-1A6D48E95B8A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3.2 : Diagramme des entités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935445-2EE1-4A3E-AF97-F3352F01C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1023000"/>
            <a:ext cx="10089776" cy="5270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156B21-5A3C-4ACE-B3C3-A2EDD59CC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116" y="5450805"/>
            <a:ext cx="2799778" cy="1126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C352A0B9-6C74-41A3-A20A-34A8736F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475"/>
            <a:ext cx="12191996" cy="693437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948B1CCE-A755-42DC-B1FD-B9D27D9B27BD}"/>
              </a:ext>
            </a:extLst>
          </p:cNvPr>
          <p:cNvSpPr/>
          <p:nvPr/>
        </p:nvSpPr>
        <p:spPr>
          <a:xfrm>
            <a:off x="0" y="-58475"/>
            <a:ext cx="12191996" cy="6916475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189A41-D671-448B-83AC-81C828990804}"/>
              </a:ext>
            </a:extLst>
          </p:cNvPr>
          <p:cNvSpPr/>
          <p:nvPr/>
        </p:nvSpPr>
        <p:spPr>
          <a:xfrm>
            <a:off x="1137138" y="1229895"/>
            <a:ext cx="9917719" cy="4893548"/>
          </a:xfrm>
          <a:prstGeom prst="rect">
            <a:avLst/>
          </a:prstGeom>
          <a:solidFill>
            <a:srgbClr val="B4C7E7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Bahnschrift SemiLight" pitchFamily="34"/>
              </a:rPr>
              <a:t>Introduction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20B67B-4EEB-4865-BDEB-D4AFFBC6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311" y="425845"/>
            <a:ext cx="4604433" cy="326468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D3C6D552-03B4-4F66-9287-ECAE8EC91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840B679A-E770-4956-B48C-465C7E4792A8}"/>
              </a:ext>
            </a:extLst>
          </p:cNvPr>
          <p:cNvSpPr/>
          <p:nvPr/>
        </p:nvSpPr>
        <p:spPr>
          <a:xfrm>
            <a:off x="9522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7816-B98E-4A59-B429-8578EBD03383}"/>
              </a:ext>
            </a:extLst>
          </p:cNvPr>
          <p:cNvSpPr txBox="1"/>
          <p:nvPr/>
        </p:nvSpPr>
        <p:spPr>
          <a:xfrm>
            <a:off x="7124703" y="1482041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04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Implémentation</a:t>
            </a: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 de la solution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57C71089-1CAE-4CBE-8BAF-F170C0AD0E71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C00000"/>
            </a:solidFill>
            <a:prstDash val="solid"/>
            <a:miter/>
          </a:ln>
        </p:spPr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D99D6E31-9150-4EFF-8161-790B4E479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07" y="2124946"/>
            <a:ext cx="4531071" cy="377588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BD8DA39-B8B9-4642-B592-92FF8BDF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C6B5B719-5342-4B91-BD0A-2B5DA5C78ED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70971E-4DE0-4015-A1AE-ED32FC35E08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FA7B9F-CA2C-4300-AD13-C344B78A31C9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4.2 : Architecture technique du système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A7955-C060-4F7D-BEFA-52720F1D1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32" y="996436"/>
            <a:ext cx="8649935" cy="5492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7265A8-5944-46E7-A4E3-2B1136375A85}"/>
              </a:ext>
            </a:extLst>
          </p:cNvPr>
          <p:cNvGrpSpPr/>
          <p:nvPr/>
        </p:nvGrpSpPr>
        <p:grpSpPr>
          <a:xfrm>
            <a:off x="6467467" y="915711"/>
            <a:ext cx="4125603" cy="5862320"/>
            <a:chOff x="3667117" y="995680"/>
            <a:chExt cx="4125603" cy="586232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248F824-AAA1-454F-A57D-6EA98D90C32E}"/>
                </a:ext>
              </a:extLst>
            </p:cNvPr>
            <p:cNvGrpSpPr/>
            <p:nvPr/>
          </p:nvGrpSpPr>
          <p:grpSpPr>
            <a:xfrm>
              <a:off x="3667117" y="995680"/>
              <a:ext cx="4125603" cy="5862320"/>
              <a:chOff x="3596121" y="668594"/>
              <a:chExt cx="4512325" cy="618940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AD4C1C4-D8EA-486C-BFCD-1AF97C8A7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121" y="668594"/>
                <a:ext cx="4512325" cy="6189406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9DC3DEB-403D-4C6E-B790-7EE5ED70A61A}"/>
                  </a:ext>
                </a:extLst>
              </p:cNvPr>
              <p:cNvSpPr/>
              <p:nvPr/>
            </p:nvSpPr>
            <p:spPr>
              <a:xfrm>
                <a:off x="4389120" y="1574800"/>
                <a:ext cx="2921000" cy="46146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CA8D95-8563-4296-B8B2-95F284F33573}"/>
                </a:ext>
              </a:extLst>
            </p:cNvPr>
            <p:cNvSpPr/>
            <p:nvPr/>
          </p:nvSpPr>
          <p:spPr>
            <a:xfrm>
              <a:off x="4312920" y="1811655"/>
              <a:ext cx="2819400" cy="44672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DB2F32C-4312-4D33-A2A8-0503E4DD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640" y="1774028"/>
            <a:ext cx="2670660" cy="4392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C2F6C-8B16-4915-B076-1C5D4EE39C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" t="246" r="1622" b="490"/>
          <a:stretch/>
        </p:blipFill>
        <p:spPr>
          <a:xfrm>
            <a:off x="7182343" y="1768615"/>
            <a:ext cx="2698257" cy="4403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37FA6B-7A5C-42FF-8156-CB38286491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"/>
          <a:stretch/>
        </p:blipFill>
        <p:spPr>
          <a:xfrm>
            <a:off x="7162041" y="1774028"/>
            <a:ext cx="2716605" cy="4395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88CF89-9659-4C04-92AE-34093031F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640" y="1768391"/>
            <a:ext cx="2691006" cy="43923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CF9D57-FA92-45AC-A030-CA5614573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4629" y="1772289"/>
            <a:ext cx="2724018" cy="4395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6DBFA7-F058-4FD0-8DBA-FD249739E7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5818" y="1779251"/>
            <a:ext cx="2702208" cy="43802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1B9095-A877-41CF-9055-1D17A6CDD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7640" y="1776435"/>
            <a:ext cx="2691006" cy="43813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46E625-412C-4AC7-AEEB-3794127531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2041" y="1748185"/>
            <a:ext cx="2735084" cy="44202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EBC1AE-CF3F-4A28-9368-22499BCB9B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3003" y="1749200"/>
            <a:ext cx="2734121" cy="44085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2B9FEF-1680-4096-B628-47D8044728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36248" y="1744016"/>
            <a:ext cx="2760876" cy="4427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14684A-FEC5-49ED-8F2C-3BA70C313F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5110" y="1767376"/>
            <a:ext cx="2767515" cy="4420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C7A7FB-C5E6-4FBD-A2FA-D2799AA223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3451" y="1747793"/>
            <a:ext cx="2763673" cy="44218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410FCC-E3E8-4714-B810-17C7238776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52155" y="1756089"/>
            <a:ext cx="2751608" cy="4442822"/>
          </a:xfrm>
          <a:prstGeom prst="rect">
            <a:avLst/>
          </a:prstGeom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8BBA4F28-A7DC-4680-9E20-6E2A08A804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2752" y="2961541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04EDB8-C5E9-495B-84C9-0625936BC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B62139AF-45ED-47AA-B86D-F5B66DB3637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A5A5A5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B568655-7F7F-43CE-8C2F-8C0BB57C4244}"/>
              </a:ext>
            </a:extLst>
          </p:cNvPr>
          <p:cNvSpPr/>
          <p:nvPr/>
        </p:nvSpPr>
        <p:spPr>
          <a:xfrm>
            <a:off x="405618" y="1293894"/>
            <a:ext cx="8433584" cy="4893548"/>
          </a:xfrm>
          <a:prstGeom prst="rect">
            <a:avLst/>
          </a:prstGeom>
          <a:solidFill>
            <a:srgbClr val="B4C7E7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Bahnschrift SemiLight" pitchFamily="34"/>
              </a:rPr>
              <a:t>Conclusion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F062BFE-AE54-43D4-BFE9-C125BEEA5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044" y="2321561"/>
            <a:ext cx="3810003" cy="38100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779041B-6ED9-46FF-A034-9163140C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2C2035BD-BED9-4C3E-8817-79DC41442C2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4" name="Straight Connector 19">
            <a:extLst>
              <a:ext uri="{FF2B5EF4-FFF2-40B4-BE49-F238E27FC236}">
                <a16:creationId xmlns:a16="http://schemas.microsoft.com/office/drawing/2014/main" id="{09965F0A-6B6C-4BB3-A483-E91C70AA8B3B}"/>
              </a:ext>
            </a:extLst>
          </p:cNvPr>
          <p:cNvCxnSpPr/>
          <p:nvPr/>
        </p:nvCxnSpPr>
        <p:spPr>
          <a:xfrm>
            <a:off x="6958858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BD233B89-6C86-4695-8D19-40E8C57F7253}"/>
              </a:ext>
            </a:extLst>
          </p:cNvPr>
          <p:cNvCxnSpPr/>
          <p:nvPr/>
        </p:nvCxnSpPr>
        <p:spPr>
          <a:xfrm>
            <a:off x="9196788" y="3442651"/>
            <a:ext cx="2995208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659F6AE9-FD97-4C4D-8E56-C718665C7E20}"/>
              </a:ext>
            </a:extLst>
          </p:cNvPr>
          <p:cNvCxnSpPr/>
          <p:nvPr/>
        </p:nvCxnSpPr>
        <p:spPr>
          <a:xfrm>
            <a:off x="4695105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7" name="Straight Connector 23">
            <a:extLst>
              <a:ext uri="{FF2B5EF4-FFF2-40B4-BE49-F238E27FC236}">
                <a16:creationId xmlns:a16="http://schemas.microsoft.com/office/drawing/2014/main" id="{9AD8C8F1-D8D2-4333-87C6-D6F9DE31DCC9}"/>
              </a:ext>
            </a:extLst>
          </p:cNvPr>
          <p:cNvCxnSpPr/>
          <p:nvPr/>
        </p:nvCxnSpPr>
        <p:spPr>
          <a:xfrm>
            <a:off x="2441676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119C7FA9-5ADB-48F0-AA7E-2BB0B80A2219}"/>
              </a:ext>
            </a:extLst>
          </p:cNvPr>
          <p:cNvCxnSpPr/>
          <p:nvPr/>
        </p:nvCxnSpPr>
        <p:spPr>
          <a:xfrm>
            <a:off x="0" y="3442651"/>
            <a:ext cx="2322283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9" name="Oval 26">
            <a:extLst>
              <a:ext uri="{FF2B5EF4-FFF2-40B4-BE49-F238E27FC236}">
                <a16:creationId xmlns:a16="http://schemas.microsoft.com/office/drawing/2014/main" id="{68F4DF60-D9B4-4D74-A12E-2DF91275BC53}"/>
              </a:ext>
            </a:extLst>
          </p:cNvPr>
          <p:cNvSpPr/>
          <p:nvPr/>
        </p:nvSpPr>
        <p:spPr>
          <a:xfrm>
            <a:off x="229870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Circle: Hollow 27">
            <a:extLst>
              <a:ext uri="{FF2B5EF4-FFF2-40B4-BE49-F238E27FC236}">
                <a16:creationId xmlns:a16="http://schemas.microsoft.com/office/drawing/2014/main" id="{D0460C13-B476-4FF0-B7AE-DC4860322D90}"/>
              </a:ext>
            </a:extLst>
          </p:cNvPr>
          <p:cNvSpPr/>
          <p:nvPr/>
        </p:nvSpPr>
        <p:spPr>
          <a:xfrm>
            <a:off x="2179636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ircle: Hollow 28">
            <a:extLst>
              <a:ext uri="{FF2B5EF4-FFF2-40B4-BE49-F238E27FC236}">
                <a16:creationId xmlns:a16="http://schemas.microsoft.com/office/drawing/2014/main" id="{5732344D-A01E-4E8D-B2B6-4E63A5F5625D}"/>
              </a:ext>
            </a:extLst>
          </p:cNvPr>
          <p:cNvSpPr/>
          <p:nvPr/>
        </p:nvSpPr>
        <p:spPr>
          <a:xfrm>
            <a:off x="204676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D0CECE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29">
            <a:extLst>
              <a:ext uri="{FF2B5EF4-FFF2-40B4-BE49-F238E27FC236}">
                <a16:creationId xmlns:a16="http://schemas.microsoft.com/office/drawing/2014/main" id="{8F4CA1EE-6794-42AE-817E-97BEE430963D}"/>
              </a:ext>
            </a:extLst>
          </p:cNvPr>
          <p:cNvCxnSpPr/>
          <p:nvPr/>
        </p:nvCxnSpPr>
        <p:spPr>
          <a:xfrm flipV="1">
            <a:off x="2393944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sp>
        <p:nvSpPr>
          <p:cNvPr id="13" name="Oval 30">
            <a:extLst>
              <a:ext uri="{FF2B5EF4-FFF2-40B4-BE49-F238E27FC236}">
                <a16:creationId xmlns:a16="http://schemas.microsoft.com/office/drawing/2014/main" id="{78B7A383-54AB-493E-A8F6-854F197EA409}"/>
              </a:ext>
            </a:extLst>
          </p:cNvPr>
          <p:cNvSpPr/>
          <p:nvPr/>
        </p:nvSpPr>
        <p:spPr>
          <a:xfrm>
            <a:off x="2331829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BCABBC4B-DC85-413E-A898-49090CA667BD}"/>
              </a:ext>
            </a:extLst>
          </p:cNvPr>
          <p:cNvSpPr txBox="1"/>
          <p:nvPr/>
        </p:nvSpPr>
        <p:spPr>
          <a:xfrm>
            <a:off x="1636254" y="2409160"/>
            <a:ext cx="1515389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3A1A4"/>
                </a:solidFill>
                <a:uFillTx/>
                <a:latin typeface="Century Gothic" pitchFamily="34"/>
              </a:rPr>
              <a:t>Contexte général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03A1A4"/>
              </a:solidFill>
              <a:uFillTx/>
              <a:latin typeface="Century Gothic" pitchFamily="34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9EF69705-F233-4575-B708-100A68EBAC8E}"/>
              </a:ext>
            </a:extLst>
          </p:cNvPr>
          <p:cNvSpPr txBox="1"/>
          <p:nvPr/>
        </p:nvSpPr>
        <p:spPr>
          <a:xfrm>
            <a:off x="1331677" y="5050313"/>
            <a:ext cx="3201040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de l’organisme d’accueil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générale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Conduite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Méthodologie de travail</a:t>
            </a:r>
          </a:p>
        </p:txBody>
      </p:sp>
      <p:sp>
        <p:nvSpPr>
          <p:cNvPr id="16" name="Arc 33">
            <a:extLst>
              <a:ext uri="{FF2B5EF4-FFF2-40B4-BE49-F238E27FC236}">
                <a16:creationId xmlns:a16="http://schemas.microsoft.com/office/drawing/2014/main" id="{34275B16-7F63-4F4C-969C-3033D136DEB1}"/>
              </a:ext>
            </a:extLst>
          </p:cNvPr>
          <p:cNvSpPr/>
          <p:nvPr/>
        </p:nvSpPr>
        <p:spPr>
          <a:xfrm rot="5400013">
            <a:off x="4172790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Oval 34">
            <a:extLst>
              <a:ext uri="{FF2B5EF4-FFF2-40B4-BE49-F238E27FC236}">
                <a16:creationId xmlns:a16="http://schemas.microsoft.com/office/drawing/2014/main" id="{2779B2D4-DADB-449A-95E2-01B41EEBCE40}"/>
              </a:ext>
            </a:extLst>
          </p:cNvPr>
          <p:cNvSpPr/>
          <p:nvPr/>
        </p:nvSpPr>
        <p:spPr>
          <a:xfrm>
            <a:off x="4537179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Circle: Hollow 35">
            <a:extLst>
              <a:ext uri="{FF2B5EF4-FFF2-40B4-BE49-F238E27FC236}">
                <a16:creationId xmlns:a16="http://schemas.microsoft.com/office/drawing/2014/main" id="{E814663C-7B6A-4BC3-B24E-C108E97CDF0D}"/>
              </a:ext>
            </a:extLst>
          </p:cNvPr>
          <p:cNvSpPr/>
          <p:nvPr/>
        </p:nvSpPr>
        <p:spPr>
          <a:xfrm>
            <a:off x="4418115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Circle: Hollow 36">
            <a:extLst>
              <a:ext uri="{FF2B5EF4-FFF2-40B4-BE49-F238E27FC236}">
                <a16:creationId xmlns:a16="http://schemas.microsoft.com/office/drawing/2014/main" id="{FBBB875E-A1FA-4477-8438-FC57731C4232}"/>
              </a:ext>
            </a:extLst>
          </p:cNvPr>
          <p:cNvSpPr/>
          <p:nvPr/>
        </p:nvSpPr>
        <p:spPr>
          <a:xfrm>
            <a:off x="4285244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0" name="Straight Connector 37">
            <a:extLst>
              <a:ext uri="{FF2B5EF4-FFF2-40B4-BE49-F238E27FC236}">
                <a16:creationId xmlns:a16="http://schemas.microsoft.com/office/drawing/2014/main" id="{1A088B57-FF55-40FD-AF80-85C93FE816D1}"/>
              </a:ext>
            </a:extLst>
          </p:cNvPr>
          <p:cNvCxnSpPr/>
          <p:nvPr/>
        </p:nvCxnSpPr>
        <p:spPr>
          <a:xfrm flipV="1">
            <a:off x="4632423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sp>
        <p:nvSpPr>
          <p:cNvPr id="21" name="Oval 38">
            <a:extLst>
              <a:ext uri="{FF2B5EF4-FFF2-40B4-BE49-F238E27FC236}">
                <a16:creationId xmlns:a16="http://schemas.microsoft.com/office/drawing/2014/main" id="{4BDCC8D6-207C-4FB1-A3AF-01D48BC93B60}"/>
              </a:ext>
            </a:extLst>
          </p:cNvPr>
          <p:cNvSpPr/>
          <p:nvPr/>
        </p:nvSpPr>
        <p:spPr>
          <a:xfrm>
            <a:off x="4570308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TextBox 39">
            <a:extLst>
              <a:ext uri="{FF2B5EF4-FFF2-40B4-BE49-F238E27FC236}">
                <a16:creationId xmlns:a16="http://schemas.microsoft.com/office/drawing/2014/main" id="{41F239D6-4E6E-469F-B5D2-C8E9ED73CAF5}"/>
              </a:ext>
            </a:extLst>
          </p:cNvPr>
          <p:cNvSpPr txBox="1"/>
          <p:nvPr/>
        </p:nvSpPr>
        <p:spPr>
          <a:xfrm>
            <a:off x="3731821" y="3829808"/>
            <a:ext cx="1808582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EE9524"/>
                </a:solidFill>
                <a:uFillTx/>
                <a:latin typeface="Century Gothic" pitchFamily="34"/>
              </a:rPr>
              <a:t>Analyse et spécification des besoins</a:t>
            </a:r>
            <a:endParaRPr lang="en-US" sz="2000" b="0" i="0" u="none" strike="noStrike" kern="1200" cap="none" spc="0" baseline="0">
              <a:solidFill>
                <a:srgbClr val="EE9524"/>
              </a:solidFill>
              <a:uFillTx/>
              <a:latin typeface="Century Gothic" pitchFamily="34"/>
            </a:endParaRPr>
          </a:p>
        </p:txBody>
      </p:sp>
      <p:sp>
        <p:nvSpPr>
          <p:cNvPr id="23" name="TextBox 40">
            <a:extLst>
              <a:ext uri="{FF2B5EF4-FFF2-40B4-BE49-F238E27FC236}">
                <a16:creationId xmlns:a16="http://schemas.microsoft.com/office/drawing/2014/main" id="{62921A49-94BA-4210-A51E-37921FE654FF}"/>
              </a:ext>
            </a:extLst>
          </p:cNvPr>
          <p:cNvSpPr txBox="1"/>
          <p:nvPr/>
        </p:nvSpPr>
        <p:spPr>
          <a:xfrm>
            <a:off x="3484293" y="1373437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Analyse des besoins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Planning du projet</a:t>
            </a:r>
          </a:p>
        </p:txBody>
      </p:sp>
      <p:sp>
        <p:nvSpPr>
          <p:cNvPr id="24" name="Arc 41">
            <a:extLst>
              <a:ext uri="{FF2B5EF4-FFF2-40B4-BE49-F238E27FC236}">
                <a16:creationId xmlns:a16="http://schemas.microsoft.com/office/drawing/2014/main" id="{FF4DEC0A-D0D4-42BD-B57C-96F5C981E90D}"/>
              </a:ext>
            </a:extLst>
          </p:cNvPr>
          <p:cNvSpPr/>
          <p:nvPr/>
        </p:nvSpPr>
        <p:spPr>
          <a:xfrm>
            <a:off x="6426275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C68F9730-0051-4D89-82F9-6B6CE47A6033}"/>
              </a:ext>
            </a:extLst>
          </p:cNvPr>
          <p:cNvSpPr/>
          <p:nvPr/>
        </p:nvSpPr>
        <p:spPr>
          <a:xfrm>
            <a:off x="6790608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Circle: Hollow 43">
            <a:extLst>
              <a:ext uri="{FF2B5EF4-FFF2-40B4-BE49-F238E27FC236}">
                <a16:creationId xmlns:a16="http://schemas.microsoft.com/office/drawing/2014/main" id="{B5C57207-169F-423C-86BD-209A874A3F10}"/>
              </a:ext>
            </a:extLst>
          </p:cNvPr>
          <p:cNvSpPr/>
          <p:nvPr/>
        </p:nvSpPr>
        <p:spPr>
          <a:xfrm>
            <a:off x="6671544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Circle: Hollow 44">
            <a:extLst>
              <a:ext uri="{FF2B5EF4-FFF2-40B4-BE49-F238E27FC236}">
                <a16:creationId xmlns:a16="http://schemas.microsoft.com/office/drawing/2014/main" id="{8E4A4A6F-C59A-49E8-B6EA-69F34811A7AE}"/>
              </a:ext>
            </a:extLst>
          </p:cNvPr>
          <p:cNvSpPr/>
          <p:nvPr/>
        </p:nvSpPr>
        <p:spPr>
          <a:xfrm>
            <a:off x="6538673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8" name="Straight Connector 45">
            <a:extLst>
              <a:ext uri="{FF2B5EF4-FFF2-40B4-BE49-F238E27FC236}">
                <a16:creationId xmlns:a16="http://schemas.microsoft.com/office/drawing/2014/main" id="{240BC3B4-9F23-439B-B04B-699CAB3F5E5A}"/>
              </a:ext>
            </a:extLst>
          </p:cNvPr>
          <p:cNvCxnSpPr/>
          <p:nvPr/>
        </p:nvCxnSpPr>
        <p:spPr>
          <a:xfrm flipV="1">
            <a:off x="6885861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sp>
        <p:nvSpPr>
          <p:cNvPr id="29" name="Oval 46">
            <a:extLst>
              <a:ext uri="{FF2B5EF4-FFF2-40B4-BE49-F238E27FC236}">
                <a16:creationId xmlns:a16="http://schemas.microsoft.com/office/drawing/2014/main" id="{867F5ABB-15B3-4AF5-B2AF-BE19CF03E11A}"/>
              </a:ext>
            </a:extLst>
          </p:cNvPr>
          <p:cNvSpPr/>
          <p:nvPr/>
        </p:nvSpPr>
        <p:spPr>
          <a:xfrm>
            <a:off x="6823737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TextBox 47">
            <a:extLst>
              <a:ext uri="{FF2B5EF4-FFF2-40B4-BE49-F238E27FC236}">
                <a16:creationId xmlns:a16="http://schemas.microsoft.com/office/drawing/2014/main" id="{70BD73EE-5F23-429C-8A77-30670FAB6AD4}"/>
              </a:ext>
            </a:extLst>
          </p:cNvPr>
          <p:cNvSpPr txBox="1"/>
          <p:nvPr/>
        </p:nvSpPr>
        <p:spPr>
          <a:xfrm>
            <a:off x="6021708" y="2095932"/>
            <a:ext cx="1731315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EF3078"/>
                </a:solidFill>
                <a:uFillTx/>
                <a:latin typeface="Century Gothic" pitchFamily="34"/>
              </a:rPr>
              <a:t>Conception génerale du projet</a:t>
            </a:r>
          </a:p>
        </p:txBody>
      </p:sp>
      <p:sp>
        <p:nvSpPr>
          <p:cNvPr id="31" name="TextBox 48">
            <a:extLst>
              <a:ext uri="{FF2B5EF4-FFF2-40B4-BE49-F238E27FC236}">
                <a16:creationId xmlns:a16="http://schemas.microsoft.com/office/drawing/2014/main" id="{A8CAD55E-7850-4243-9FD1-73CFAD846A6B}"/>
              </a:ext>
            </a:extLst>
          </p:cNvPr>
          <p:cNvSpPr txBox="1"/>
          <p:nvPr/>
        </p:nvSpPr>
        <p:spPr>
          <a:xfrm>
            <a:off x="5823584" y="5050313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Conception Générale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Diagramme des entités</a:t>
            </a:r>
          </a:p>
        </p:txBody>
      </p:sp>
      <p:sp>
        <p:nvSpPr>
          <p:cNvPr id="32" name="Arc 49">
            <a:extLst>
              <a:ext uri="{FF2B5EF4-FFF2-40B4-BE49-F238E27FC236}">
                <a16:creationId xmlns:a16="http://schemas.microsoft.com/office/drawing/2014/main" id="{10274E1D-9364-486D-B391-C2B2797751C0}"/>
              </a:ext>
            </a:extLst>
          </p:cNvPr>
          <p:cNvSpPr/>
          <p:nvPr/>
        </p:nvSpPr>
        <p:spPr>
          <a:xfrm rot="5400013">
            <a:off x="8689972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3" name="Oval 50">
            <a:extLst>
              <a:ext uri="{FF2B5EF4-FFF2-40B4-BE49-F238E27FC236}">
                <a16:creationId xmlns:a16="http://schemas.microsoft.com/office/drawing/2014/main" id="{C4AF8DC3-D534-4B8F-926E-CAF141821BAA}"/>
              </a:ext>
            </a:extLst>
          </p:cNvPr>
          <p:cNvSpPr/>
          <p:nvPr/>
        </p:nvSpPr>
        <p:spPr>
          <a:xfrm>
            <a:off x="905436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Circle: Hollow 51">
            <a:extLst>
              <a:ext uri="{FF2B5EF4-FFF2-40B4-BE49-F238E27FC236}">
                <a16:creationId xmlns:a16="http://schemas.microsoft.com/office/drawing/2014/main" id="{58D6FABC-C009-40F2-B8C6-FE994795AFEF}"/>
              </a:ext>
            </a:extLst>
          </p:cNvPr>
          <p:cNvSpPr/>
          <p:nvPr/>
        </p:nvSpPr>
        <p:spPr>
          <a:xfrm>
            <a:off x="8935297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5" name="Circle: Hollow 52">
            <a:extLst>
              <a:ext uri="{FF2B5EF4-FFF2-40B4-BE49-F238E27FC236}">
                <a16:creationId xmlns:a16="http://schemas.microsoft.com/office/drawing/2014/main" id="{06EE155E-8A24-4C62-8557-C90D434EC242}"/>
              </a:ext>
            </a:extLst>
          </p:cNvPr>
          <p:cNvSpPr/>
          <p:nvPr/>
        </p:nvSpPr>
        <p:spPr>
          <a:xfrm>
            <a:off x="880242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36" name="Straight Connector 53">
            <a:extLst>
              <a:ext uri="{FF2B5EF4-FFF2-40B4-BE49-F238E27FC236}">
                <a16:creationId xmlns:a16="http://schemas.microsoft.com/office/drawing/2014/main" id="{AC78C7AD-7FE6-4CD5-B1A0-CE95701D737C}"/>
              </a:ext>
            </a:extLst>
          </p:cNvPr>
          <p:cNvCxnSpPr/>
          <p:nvPr/>
        </p:nvCxnSpPr>
        <p:spPr>
          <a:xfrm flipV="1">
            <a:off x="9149605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37" name="Oval 54">
            <a:extLst>
              <a:ext uri="{FF2B5EF4-FFF2-40B4-BE49-F238E27FC236}">
                <a16:creationId xmlns:a16="http://schemas.microsoft.com/office/drawing/2014/main" id="{CE34AABB-E8A0-4B6B-9688-3E988F27AC4E}"/>
              </a:ext>
            </a:extLst>
          </p:cNvPr>
          <p:cNvSpPr/>
          <p:nvPr/>
        </p:nvSpPr>
        <p:spPr>
          <a:xfrm>
            <a:off x="9087490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8" name="TextBox 55">
            <a:extLst>
              <a:ext uri="{FF2B5EF4-FFF2-40B4-BE49-F238E27FC236}">
                <a16:creationId xmlns:a16="http://schemas.microsoft.com/office/drawing/2014/main" id="{421B387E-82BB-4F74-BEEC-40048593C909}"/>
              </a:ext>
            </a:extLst>
          </p:cNvPr>
          <p:cNvSpPr txBox="1"/>
          <p:nvPr/>
        </p:nvSpPr>
        <p:spPr>
          <a:xfrm>
            <a:off x="8055187" y="3829808"/>
            <a:ext cx="2188845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C7CBB"/>
                </a:solidFill>
                <a:uFillTx/>
                <a:latin typeface="Century Gothic" pitchFamily="34"/>
              </a:rPr>
              <a:t>Implémentation de la solution</a:t>
            </a:r>
          </a:p>
        </p:txBody>
      </p:sp>
      <p:sp>
        <p:nvSpPr>
          <p:cNvPr id="39" name="TextBox 56">
            <a:extLst>
              <a:ext uri="{FF2B5EF4-FFF2-40B4-BE49-F238E27FC236}">
                <a16:creationId xmlns:a16="http://schemas.microsoft.com/office/drawing/2014/main" id="{BBE05D97-E819-4D94-AA90-A0384F8BC2E1}"/>
              </a:ext>
            </a:extLst>
          </p:cNvPr>
          <p:cNvSpPr txBox="1"/>
          <p:nvPr/>
        </p:nvSpPr>
        <p:spPr>
          <a:xfrm>
            <a:off x="8001475" y="1011701"/>
            <a:ext cx="3201040" cy="9541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Environnement logiciel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Architecture technique du système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Implémentation &amp; tests</a:t>
            </a:r>
          </a:p>
        </p:txBody>
      </p:sp>
      <p:cxnSp>
        <p:nvCxnSpPr>
          <p:cNvPr id="40" name="Straight Connector 65">
            <a:extLst>
              <a:ext uri="{FF2B5EF4-FFF2-40B4-BE49-F238E27FC236}">
                <a16:creationId xmlns:a16="http://schemas.microsoft.com/office/drawing/2014/main" id="{FFB4E258-8462-495F-A0C1-25473CF5172B}"/>
              </a:ext>
            </a:extLst>
          </p:cNvPr>
          <p:cNvCxnSpPr/>
          <p:nvPr/>
        </p:nvCxnSpPr>
        <p:spPr>
          <a:xfrm>
            <a:off x="1435425" y="6513810"/>
            <a:ext cx="2048868" cy="0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cxnSp>
        <p:nvCxnSpPr>
          <p:cNvPr id="41" name="Straight Connector 66">
            <a:extLst>
              <a:ext uri="{FF2B5EF4-FFF2-40B4-BE49-F238E27FC236}">
                <a16:creationId xmlns:a16="http://schemas.microsoft.com/office/drawing/2014/main" id="{6BA92976-C015-4315-92A6-E1E7DAEF62DD}"/>
              </a:ext>
            </a:extLst>
          </p:cNvPr>
          <p:cNvCxnSpPr/>
          <p:nvPr/>
        </p:nvCxnSpPr>
        <p:spPr>
          <a:xfrm>
            <a:off x="5915372" y="5659706"/>
            <a:ext cx="2048869" cy="0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cxnSp>
        <p:nvCxnSpPr>
          <p:cNvPr id="42" name="Straight Connector 68">
            <a:extLst>
              <a:ext uri="{FF2B5EF4-FFF2-40B4-BE49-F238E27FC236}">
                <a16:creationId xmlns:a16="http://schemas.microsoft.com/office/drawing/2014/main" id="{6509620E-5681-40CD-9A38-A54F5071480E}"/>
              </a:ext>
            </a:extLst>
          </p:cNvPr>
          <p:cNvCxnSpPr/>
          <p:nvPr/>
        </p:nvCxnSpPr>
        <p:spPr>
          <a:xfrm>
            <a:off x="3591735" y="1282647"/>
            <a:ext cx="2048869" cy="0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cxnSp>
        <p:nvCxnSpPr>
          <p:cNvPr id="43" name="Straight Connector 69">
            <a:extLst>
              <a:ext uri="{FF2B5EF4-FFF2-40B4-BE49-F238E27FC236}">
                <a16:creationId xmlns:a16="http://schemas.microsoft.com/office/drawing/2014/main" id="{B95CF2B9-E2A7-4584-A58D-A2AEA6BE7497}"/>
              </a:ext>
            </a:extLst>
          </p:cNvPr>
          <p:cNvCxnSpPr/>
          <p:nvPr/>
        </p:nvCxnSpPr>
        <p:spPr>
          <a:xfrm>
            <a:off x="8111797" y="920910"/>
            <a:ext cx="2048869" cy="0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44" name="Arc 71">
            <a:extLst>
              <a:ext uri="{FF2B5EF4-FFF2-40B4-BE49-F238E27FC236}">
                <a16:creationId xmlns:a16="http://schemas.microsoft.com/office/drawing/2014/main" id="{1E6A52C1-080D-4071-AAF7-9AB92E1166A1}"/>
              </a:ext>
            </a:extLst>
          </p:cNvPr>
          <p:cNvSpPr/>
          <p:nvPr/>
        </p:nvSpPr>
        <p:spPr>
          <a:xfrm>
            <a:off x="1930142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7" grpId="0" animBg="1"/>
      <p:bldP spid="38" grpId="0"/>
      <p:bldP spid="39" grpId="0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000AC5EB-1616-4ED9-8B52-BA0CA2C1D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000D5809-80B7-436A-A817-ECCB4C183D0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7143740" y="1508476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01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Contexte</a:t>
            </a: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 </a:t>
            </a:r>
            <a:r>
              <a:rPr lang="en-US" sz="44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général</a:t>
            </a: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8FAADC"/>
              </a:solidFill>
              <a:uFillTx/>
              <a:latin typeface="Calibri Light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29C22DB4-110D-4C5D-A555-E410F9956C3A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4472C4"/>
            </a:solidFill>
            <a:prstDash val="solid"/>
            <a:miter/>
          </a:ln>
        </p:spPr>
      </p:cxnSp>
      <p:pic>
        <p:nvPicPr>
          <p:cNvPr id="6" name="Picture 14">
            <a:extLst>
              <a:ext uri="{FF2B5EF4-FFF2-40B4-BE49-F238E27FC236}">
                <a16:creationId xmlns:a16="http://schemas.microsoft.com/office/drawing/2014/main" id="{DD907E79-2462-4BE6-9166-3EDA22E17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4" y="2873831"/>
            <a:ext cx="9502636" cy="3984168"/>
          </a:xfrm>
          <a:prstGeom prst="rect">
            <a:avLst/>
          </a:prstGeom>
          <a:noFill/>
          <a:ln cap="flat">
            <a:noFill/>
          </a:ln>
          <a:effectLst>
            <a:outerShdw dist="50804" dir="5400000" algn="tl">
              <a:srgbClr val="000000">
                <a:alpha val="85000"/>
              </a:srgbClr>
            </a:outerShdw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5FCDE06F-C352-4F9A-AC43-2BEA2B4D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9507B3BA-AC60-4917-9ACD-D943DC13197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011394-09EA-4485-8DDE-463E47670CBF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02ACB-888C-40CD-8E5D-1D69919DFE5B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75ED5-3805-4EA2-B97E-F290263B6B4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groupe OCP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F491D24-9B8F-432F-8D0D-AAD10AC75E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48"/>
          <a:stretch>
            <a:fillRect/>
          </a:stretch>
        </p:blipFill>
        <p:spPr>
          <a:xfrm>
            <a:off x="0" y="2540002"/>
            <a:ext cx="12191996" cy="431799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723612A8-2295-40EC-81A1-58633213C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A79F9B8-9A81-430B-A4B7-87D007DB69E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4F2A67-CCD5-48BF-BC11-3F44550DE761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2D6E59-EFAB-4E9B-B2E2-761CBBF9EFC8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82D02D-52AD-4DE3-9B27-C7488ED2BF7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Transformation digitale du Groupe OCP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85B7454E-D6DF-4D91-921B-7ACD18D7ABD7}"/>
              </a:ext>
            </a:extLst>
          </p:cNvPr>
          <p:cNvSpPr/>
          <p:nvPr/>
        </p:nvSpPr>
        <p:spPr>
          <a:xfrm>
            <a:off x="1493516" y="4287511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Ouverture vers les métiers</a:t>
            </a: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6E580271-3B17-4095-98B4-7EDC23D3EBEF}"/>
              </a:ext>
            </a:extLst>
          </p:cNvPr>
          <p:cNvSpPr/>
          <p:nvPr/>
        </p:nvSpPr>
        <p:spPr>
          <a:xfrm>
            <a:off x="1508769" y="1794400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70AD47"/>
          </a:solidFill>
          <a:ln w="12701" cap="flat">
            <a:solidFill>
              <a:srgbClr val="507E3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Flexibilité &amp; Agilité</a:t>
            </a:r>
          </a:p>
        </p:txBody>
      </p:sp>
      <p:sp>
        <p:nvSpPr>
          <p:cNvPr id="9" name="Oval 11">
            <a:extLst>
              <a:ext uri="{FF2B5EF4-FFF2-40B4-BE49-F238E27FC236}">
                <a16:creationId xmlns:a16="http://schemas.microsoft.com/office/drawing/2014/main" id="{C93AB4DC-AFA6-4200-83A4-B58FA715B9D5}"/>
              </a:ext>
            </a:extLst>
          </p:cNvPr>
          <p:cNvSpPr/>
          <p:nvPr/>
        </p:nvSpPr>
        <p:spPr>
          <a:xfrm>
            <a:off x="4389129" y="3142472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5A5A5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Principes managériaux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Digital Office</a:t>
            </a:r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17F618AE-A15A-496B-A114-3670B4067DA3}"/>
              </a:ext>
            </a:extLst>
          </p:cNvPr>
          <p:cNvSpPr/>
          <p:nvPr/>
        </p:nvSpPr>
        <p:spPr>
          <a:xfrm>
            <a:off x="7269489" y="4315666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Synergies entre les entités Digitales et celles du Système d’Information </a:t>
            </a:r>
          </a:p>
        </p:txBody>
      </p:sp>
      <p:sp>
        <p:nvSpPr>
          <p:cNvPr id="11" name="Oval 13">
            <a:extLst>
              <a:ext uri="{FF2B5EF4-FFF2-40B4-BE49-F238E27FC236}">
                <a16:creationId xmlns:a16="http://schemas.microsoft.com/office/drawing/2014/main" id="{4C48D702-51C5-448D-B29F-625553F4CBA5}"/>
              </a:ext>
            </a:extLst>
          </p:cNvPr>
          <p:cNvSpPr/>
          <p:nvPr/>
        </p:nvSpPr>
        <p:spPr>
          <a:xfrm>
            <a:off x="7284741" y="1822545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5B9BD5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Stimulation et accompagnement à l’innovation </a:t>
            </a:r>
          </a:p>
        </p:txBody>
      </p:sp>
      <p:cxnSp>
        <p:nvCxnSpPr>
          <p:cNvPr id="12" name="Straight Arrow Connector 19">
            <a:extLst>
              <a:ext uri="{FF2B5EF4-FFF2-40B4-BE49-F238E27FC236}">
                <a16:creationId xmlns:a16="http://schemas.microsoft.com/office/drawing/2014/main" id="{79A671A8-5022-4B49-8D5F-EE84AEE5FE7F}"/>
              </a:ext>
            </a:extLst>
          </p:cNvPr>
          <p:cNvCxnSpPr>
            <a:endCxn id="7" idx="1"/>
          </p:cNvCxnSpPr>
          <p:nvPr/>
        </p:nvCxnSpPr>
        <p:spPr>
          <a:xfrm flipH="1">
            <a:off x="3962387" y="5140957"/>
            <a:ext cx="762016" cy="304797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98244B35-39B2-4CD1-9ABE-DD5789ECA43E}"/>
              </a:ext>
            </a:extLst>
          </p:cNvPr>
          <p:cNvCxnSpPr>
            <a:stCxn id="9" idx="4"/>
            <a:endCxn id="8" idx="1"/>
          </p:cNvCxnSpPr>
          <p:nvPr/>
        </p:nvCxnSpPr>
        <p:spPr>
          <a:xfrm flipH="1" flipV="1">
            <a:off x="3977639" y="2952643"/>
            <a:ext cx="773048" cy="529071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14" name="Straight Arrow Connector 23">
            <a:extLst>
              <a:ext uri="{FF2B5EF4-FFF2-40B4-BE49-F238E27FC236}">
                <a16:creationId xmlns:a16="http://schemas.microsoft.com/office/drawing/2014/main" id="{F9CB6F53-27DF-4154-8A0E-0B1492926DB3}"/>
              </a:ext>
            </a:extLst>
          </p:cNvPr>
          <p:cNvCxnSpPr>
            <a:stCxn id="9" idx="7"/>
            <a:endCxn id="11" idx="3"/>
          </p:cNvCxnSpPr>
          <p:nvPr/>
        </p:nvCxnSpPr>
        <p:spPr>
          <a:xfrm flipV="1">
            <a:off x="6496441" y="2980788"/>
            <a:ext cx="788300" cy="500926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15" name="Straight Arrow Connector 25">
            <a:extLst>
              <a:ext uri="{FF2B5EF4-FFF2-40B4-BE49-F238E27FC236}">
                <a16:creationId xmlns:a16="http://schemas.microsoft.com/office/drawing/2014/main" id="{580B06E5-2300-4849-9657-141763338FED}"/>
              </a:ext>
            </a:extLst>
          </p:cNvPr>
          <p:cNvCxnSpPr>
            <a:stCxn id="9" idx="6"/>
            <a:endCxn id="10" idx="3"/>
          </p:cNvCxnSpPr>
          <p:nvPr/>
        </p:nvCxnSpPr>
        <p:spPr>
          <a:xfrm>
            <a:off x="6496441" y="5119716"/>
            <a:ext cx="773048" cy="354193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A677442F-7C17-49BB-9A68-51DA6996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A85575D-2724-46B9-95DF-D9356F3EB43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17F888-C33B-47DF-B9AA-A348CB542C6C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D4A2E5-7570-42B1-8BF9-B7BC2EAEDC6E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22DB-611A-4DB3-A06C-6494E30186D4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Structure de </a:t>
            </a:r>
            <a:r>
              <a:rPr lang="fr-FR" sz="3200" b="1" i="0" u="none" strike="noStrike" kern="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</a:t>
            </a: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igital Office</a:t>
            </a:r>
          </a:p>
        </p:txBody>
      </p:sp>
      <p:grpSp>
        <p:nvGrpSpPr>
          <p:cNvPr id="7" name="Group 40">
            <a:extLst>
              <a:ext uri="{FF2B5EF4-FFF2-40B4-BE49-F238E27FC236}">
                <a16:creationId xmlns:a16="http://schemas.microsoft.com/office/drawing/2014/main" id="{7593B8C7-F95B-40FA-A453-7F0320378610}"/>
              </a:ext>
            </a:extLst>
          </p:cNvPr>
          <p:cNvGrpSpPr/>
          <p:nvPr/>
        </p:nvGrpSpPr>
        <p:grpSpPr>
          <a:xfrm>
            <a:off x="1117597" y="2420553"/>
            <a:ext cx="9956801" cy="3668473"/>
            <a:chOff x="1117597" y="2420553"/>
            <a:chExt cx="9956801" cy="36684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D6533D-7861-48A5-8236-FB0E806219FC}"/>
                </a:ext>
              </a:extLst>
            </p:cNvPr>
            <p:cNvSpPr/>
            <p:nvPr/>
          </p:nvSpPr>
          <p:spPr>
            <a:xfrm>
              <a:off x="4516121" y="2420553"/>
              <a:ext cx="3159764" cy="673931"/>
            </a:xfrm>
            <a:prstGeom prst="rect">
              <a:avLst/>
            </a:prstGeom>
            <a:solidFill>
              <a:srgbClr val="70AD47"/>
            </a:solidFill>
            <a:ln w="12701" cap="flat">
              <a:solidFill>
                <a:srgbClr val="507E32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Office</a:t>
              </a: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0808328-31DB-4F44-9F1F-3FEA45212080}"/>
                </a:ext>
              </a:extLst>
            </p:cNvPr>
            <p:cNvSpPr/>
            <p:nvPr/>
          </p:nvSpPr>
          <p:spPr>
            <a:xfrm>
              <a:off x="7914634" y="3281452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Planning &amp; PMO </a:t>
              </a: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BA0E8DA3-2A0A-4DF2-BC6A-916C18A39D11}"/>
                </a:ext>
              </a:extLst>
            </p:cNvPr>
            <p:cNvSpPr/>
            <p:nvPr/>
          </p:nvSpPr>
          <p:spPr>
            <a:xfrm>
              <a:off x="7914634" y="40195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Business Architecture </a:t>
              </a: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6276CD4E-9372-4488-8C4D-631988247CCD}"/>
                </a:ext>
              </a:extLst>
            </p:cNvPr>
            <p:cNvSpPr/>
            <p:nvPr/>
          </p:nvSpPr>
          <p:spPr>
            <a:xfrm>
              <a:off x="1117597" y="3653869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Innovation &amp; Change Officers </a:t>
              </a: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206F8D3A-F880-4F05-8EB3-2C148390BBA3}"/>
                </a:ext>
              </a:extLst>
            </p:cNvPr>
            <p:cNvSpPr/>
            <p:nvPr/>
          </p:nvSpPr>
          <p:spPr>
            <a:xfrm>
              <a:off x="7914634" y="54113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Management </a:t>
              </a: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3595B7E2-E140-4668-81A9-AD1636DECEA6}"/>
                </a:ext>
              </a:extLst>
            </p:cNvPr>
            <p:cNvSpPr/>
            <p:nvPr/>
          </p:nvSpPr>
          <p:spPr>
            <a:xfrm>
              <a:off x="4516121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Systèmes d’Information </a:t>
              </a: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8BD828B4-5B1B-4456-ABD5-8E2C218526B5}"/>
                </a:ext>
              </a:extLst>
            </p:cNvPr>
            <p:cNvSpPr/>
            <p:nvPr/>
          </p:nvSpPr>
          <p:spPr>
            <a:xfrm>
              <a:off x="1117597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Factory </a:t>
              </a:r>
            </a:p>
          </p:txBody>
        </p:sp>
        <p:cxnSp>
          <p:nvCxnSpPr>
            <p:cNvPr id="15" name="Straight Connector 18">
              <a:extLst>
                <a:ext uri="{FF2B5EF4-FFF2-40B4-BE49-F238E27FC236}">
                  <a16:creationId xmlns:a16="http://schemas.microsoft.com/office/drawing/2014/main" id="{C3A75017-4FAB-45DB-876F-D48E32DDDB69}"/>
                </a:ext>
              </a:extLst>
            </p:cNvPr>
            <p:cNvCxnSpPr>
              <a:stCxn id="8" idx="2"/>
              <a:endCxn id="13" idx="0"/>
            </p:cNvCxnSpPr>
            <p:nvPr/>
          </p:nvCxnSpPr>
          <p:spPr>
            <a:xfrm>
              <a:off x="6096003" y="3094484"/>
              <a:ext cx="0" cy="2320611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6" name="Connector: Elbow 20">
              <a:extLst>
                <a:ext uri="{FF2B5EF4-FFF2-40B4-BE49-F238E27FC236}">
                  <a16:creationId xmlns:a16="http://schemas.microsoft.com/office/drawing/2014/main" id="{EFFBB055-BAFE-499D-BC63-DCA8233AD243}"/>
                </a:ext>
              </a:extLst>
            </p:cNvPr>
            <p:cNvCxnSpPr>
              <a:endCxn id="9" idx="1"/>
            </p:cNvCxnSpPr>
            <p:nvPr/>
          </p:nvCxnSpPr>
          <p:spPr>
            <a:xfrm flipV="1">
              <a:off x="6095984" y="3618417"/>
              <a:ext cx="1818650" cy="384487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7" name="Connector: Elbow 23">
              <a:extLst>
                <a:ext uri="{FF2B5EF4-FFF2-40B4-BE49-F238E27FC236}">
                  <a16:creationId xmlns:a16="http://schemas.microsoft.com/office/drawing/2014/main" id="{43F20EA6-29AE-4112-8A9E-F80B4F8DEC0D}"/>
                </a:ext>
              </a:extLst>
            </p:cNvPr>
            <p:cNvCxnSpPr>
              <a:endCxn id="10" idx="1"/>
            </p:cNvCxnSpPr>
            <p:nvPr/>
          </p:nvCxnSpPr>
          <p:spPr>
            <a:xfrm>
              <a:off x="6095984" y="4002904"/>
              <a:ext cx="1818650" cy="353608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8" name="Straight Connector 28">
              <a:extLst>
                <a:ext uri="{FF2B5EF4-FFF2-40B4-BE49-F238E27FC236}">
                  <a16:creationId xmlns:a16="http://schemas.microsoft.com/office/drawing/2014/main" id="{53839FD1-1C48-4B32-9695-1C4F496E8715}"/>
                </a:ext>
              </a:extLst>
            </p:cNvPr>
            <p:cNvCxnSpPr>
              <a:endCxn id="11" idx="3"/>
            </p:cNvCxnSpPr>
            <p:nvPr/>
          </p:nvCxnSpPr>
          <p:spPr>
            <a:xfrm flipH="1" flipV="1">
              <a:off x="4277362" y="3990834"/>
              <a:ext cx="1818622" cy="1207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9" name="Connector: Elbow 30">
              <a:extLst>
                <a:ext uri="{FF2B5EF4-FFF2-40B4-BE49-F238E27FC236}">
                  <a16:creationId xmlns:a16="http://schemas.microsoft.com/office/drawing/2014/main" id="{06DA430D-3362-43FE-AB53-3C115D54F6E7}"/>
                </a:ext>
              </a:extLst>
            </p:cNvPr>
            <p:cNvCxnSpPr>
              <a:stCxn id="14" idx="0"/>
              <a:endCxn id="14" idx="0"/>
            </p:cNvCxnSpPr>
            <p:nvPr/>
          </p:nvCxnSpPr>
          <p:spPr>
            <a:xfrm rot="5400000" flipH="1" flipV="1">
              <a:off x="2697479" y="5415095"/>
              <a:ext cx="12700" cy="12700"/>
            </a:xfrm>
            <a:prstGeom prst="bentConnector3">
              <a:avLst>
                <a:gd name="adj1" fmla="val 1800000"/>
              </a:avLst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0" name="Connector: Elbow 32">
              <a:extLst>
                <a:ext uri="{FF2B5EF4-FFF2-40B4-BE49-F238E27FC236}">
                  <a16:creationId xmlns:a16="http://schemas.microsoft.com/office/drawing/2014/main" id="{4F2BF4BC-8373-4A49-AD02-3B2F91F9C15E}"/>
                </a:ext>
              </a:extLst>
            </p:cNvPr>
            <p:cNvCxnSpPr>
              <a:stCxn id="12" idx="0"/>
            </p:cNvCxnSpPr>
            <p:nvPr/>
          </p:nvCxnSpPr>
          <p:spPr>
            <a:xfrm rot="5399996" flipH="1">
              <a:off x="9486296" y="5419576"/>
              <a:ext cx="22796" cy="6355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1" name="Straight Connector 38">
              <a:extLst>
                <a:ext uri="{FF2B5EF4-FFF2-40B4-BE49-F238E27FC236}">
                  <a16:creationId xmlns:a16="http://schemas.microsoft.com/office/drawing/2014/main" id="{6C3D2F54-F5DA-4132-BE5A-92997DFA6323}"/>
                </a:ext>
              </a:extLst>
            </p:cNvPr>
            <p:cNvCxnSpPr/>
            <p:nvPr/>
          </p:nvCxnSpPr>
          <p:spPr>
            <a:xfrm>
              <a:off x="2697479" y="5181237"/>
              <a:ext cx="6803383" cy="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3FEFC5FA-C404-418E-B4CF-E05A3905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3F07EB26-9C46-4FC3-8323-FE069B012D8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989827-A8E6-4137-8D68-4554D02EFD2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216922E-DF29-4B00-8D81-0FD9DE8C1618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2B913-53CE-4970-BE51-58AC22E28C91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La Digital Factory de </a:t>
            </a:r>
            <a:r>
              <a:rPr lang="es-ES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l’OCP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E497866-21FD-4DED-8929-176C9A15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26" y="2880744"/>
            <a:ext cx="5356335" cy="23288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E71CFD-AACF-43C3-8493-32888DD9C5D2}"/>
              </a:ext>
            </a:extLst>
          </p:cNvPr>
          <p:cNvSpPr/>
          <p:nvPr/>
        </p:nvSpPr>
        <p:spPr>
          <a:xfrm>
            <a:off x="6380482" y="1950716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Développer des solutions numérique innovantes pour soutenir les activités et les opérations d’OCP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B3DE1A-8D76-4911-97CC-EF7730B1B8F5}"/>
              </a:ext>
            </a:extLst>
          </p:cNvPr>
          <p:cNvSpPr/>
          <p:nvPr/>
        </p:nvSpPr>
        <p:spPr>
          <a:xfrm>
            <a:off x="6380482" y="3040983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Développer les meilleurs talents numérique dans les régions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E23AC1-7B72-44F1-B680-C3CA83DA1784}"/>
              </a:ext>
            </a:extLst>
          </p:cNvPr>
          <p:cNvSpPr/>
          <p:nvPr/>
        </p:nvSpPr>
        <p:spPr>
          <a:xfrm>
            <a:off x="6380482" y="4131240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Codifiez ses processus et partagez-les au  sein du groupe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97E3A-8BA9-4596-82FF-0EAD9BFB3394}"/>
              </a:ext>
            </a:extLst>
          </p:cNvPr>
          <p:cNvSpPr/>
          <p:nvPr/>
        </p:nvSpPr>
        <p:spPr>
          <a:xfrm>
            <a:off x="6380482" y="5221507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Jouer un rôle structurant dans le développement de l’ecosystème numérique maroco-africain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23333 -0.00324 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2841</TotalTime>
  <Words>715</Words>
  <Application>Microsoft Office PowerPoint</Application>
  <PresentationFormat>Widescreen</PresentationFormat>
  <Paragraphs>185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Bahnschrift SemiLight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ELBAGHAZAOUI Bahaa Eddine</dc:creator>
  <cp:lastModifiedBy>ELBAGHAZAOUI Bahaa Eddine</cp:lastModifiedBy>
  <cp:revision>52</cp:revision>
  <dcterms:created xsi:type="dcterms:W3CDTF">2019-06-10T09:55:12Z</dcterms:created>
  <dcterms:modified xsi:type="dcterms:W3CDTF">2019-06-15T16:31:25Z</dcterms:modified>
</cp:coreProperties>
</file>